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3"/>
  </p:notesMasterIdLst>
  <p:handoutMasterIdLst>
    <p:handoutMasterId r:id="rId64"/>
  </p:handoutMasterIdLst>
  <p:sldIdLst>
    <p:sldId id="256" r:id="rId2"/>
    <p:sldId id="349" r:id="rId3"/>
    <p:sldId id="350" r:id="rId4"/>
    <p:sldId id="351" r:id="rId5"/>
    <p:sldId id="352" r:id="rId6"/>
    <p:sldId id="353" r:id="rId7"/>
    <p:sldId id="332" r:id="rId8"/>
    <p:sldId id="354" r:id="rId9"/>
    <p:sldId id="355" r:id="rId10"/>
    <p:sldId id="356" r:id="rId11"/>
    <p:sldId id="357" r:id="rId12"/>
    <p:sldId id="358" r:id="rId13"/>
    <p:sldId id="334" r:id="rId14"/>
    <p:sldId id="359" r:id="rId15"/>
    <p:sldId id="360" r:id="rId16"/>
    <p:sldId id="361" r:id="rId17"/>
    <p:sldId id="362" r:id="rId18"/>
    <p:sldId id="363" r:id="rId19"/>
    <p:sldId id="336" r:id="rId20"/>
    <p:sldId id="364" r:id="rId21"/>
    <p:sldId id="365" r:id="rId22"/>
    <p:sldId id="366" r:id="rId23"/>
    <p:sldId id="367" r:id="rId24"/>
    <p:sldId id="368" r:id="rId25"/>
    <p:sldId id="338" r:id="rId26"/>
    <p:sldId id="369" r:id="rId27"/>
    <p:sldId id="370" r:id="rId28"/>
    <p:sldId id="371" r:id="rId29"/>
    <p:sldId id="372" r:id="rId30"/>
    <p:sldId id="373" r:id="rId31"/>
    <p:sldId id="340" r:id="rId32"/>
    <p:sldId id="374" r:id="rId33"/>
    <p:sldId id="375" r:id="rId34"/>
    <p:sldId id="376" r:id="rId35"/>
    <p:sldId id="377" r:id="rId36"/>
    <p:sldId id="378" r:id="rId37"/>
    <p:sldId id="342" r:id="rId38"/>
    <p:sldId id="379" r:id="rId39"/>
    <p:sldId id="380" r:id="rId40"/>
    <p:sldId id="381" r:id="rId41"/>
    <p:sldId id="382" r:id="rId42"/>
    <p:sldId id="383" r:id="rId43"/>
    <p:sldId id="344" r:id="rId44"/>
    <p:sldId id="384" r:id="rId45"/>
    <p:sldId id="385" r:id="rId46"/>
    <p:sldId id="386" r:id="rId47"/>
    <p:sldId id="387" r:id="rId48"/>
    <p:sldId id="388" r:id="rId49"/>
    <p:sldId id="346" r:id="rId50"/>
    <p:sldId id="389" r:id="rId51"/>
    <p:sldId id="390" r:id="rId52"/>
    <p:sldId id="391" r:id="rId53"/>
    <p:sldId id="392" r:id="rId54"/>
    <p:sldId id="393" r:id="rId55"/>
    <p:sldId id="348" r:id="rId56"/>
    <p:sldId id="394" r:id="rId57"/>
    <p:sldId id="395" r:id="rId58"/>
    <p:sldId id="396" r:id="rId59"/>
    <p:sldId id="397" r:id="rId60"/>
    <p:sldId id="398" r:id="rId61"/>
    <p:sldId id="331" r:id="rId6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modifyVerifier cryptProviderType="rsaAES" cryptAlgorithmClass="hash" cryptAlgorithmType="typeAny" cryptAlgorithmSid="14" spinCount="100000" saltData="3MzhCOpIUzlJF/huT1NzWA==" hashData="4i5pLC68MTAlYpSc9i2q0HXUEuFSZk65w9sqT3x8eyb/O1KYARmC10k+YJc1MYbRvsnyfErbbVFvS2GczUCkoQ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FF3399"/>
    <a:srgbClr val="FF3300"/>
    <a:srgbClr val="00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16" autoAdjust="0"/>
    <p:restoredTop sz="94680" autoAdjust="0"/>
  </p:normalViewPr>
  <p:slideViewPr>
    <p:cSldViewPr>
      <p:cViewPr varScale="1">
        <p:scale>
          <a:sx n="79" d="100"/>
          <a:sy n="79" d="100"/>
        </p:scale>
        <p:origin x="615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extLst>
              <a:ext uri="{FF2B5EF4-FFF2-40B4-BE49-F238E27FC236}">
                <a16:creationId xmlns:a16="http://schemas.microsoft.com/office/drawing/2014/main" id="{E73A49A7-269C-BC36-4D48-E4E9D9F3C82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buClrTx/>
              <a:buSzTx/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3667" name="Rectangle 3">
            <a:extLst>
              <a:ext uri="{FF2B5EF4-FFF2-40B4-BE49-F238E27FC236}">
                <a16:creationId xmlns:a16="http://schemas.microsoft.com/office/drawing/2014/main" id="{204277D4-F6B4-B574-65ED-56898AF6A5C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buClrTx/>
              <a:buSzTx/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3668" name="Rectangle 4">
            <a:extLst>
              <a:ext uri="{FF2B5EF4-FFF2-40B4-BE49-F238E27FC236}">
                <a16:creationId xmlns:a16="http://schemas.microsoft.com/office/drawing/2014/main" id="{75546207-9B3F-476B-03CE-7E5EF143FD4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buClrTx/>
              <a:buSzTx/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3669" name="Rectangle 5">
            <a:extLst>
              <a:ext uri="{FF2B5EF4-FFF2-40B4-BE49-F238E27FC236}">
                <a16:creationId xmlns:a16="http://schemas.microsoft.com/office/drawing/2014/main" id="{7D2D3108-CBBE-9CCE-7574-B31AD0EE144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fld id="{7B055F3B-EF87-442C-B298-2B5EFD27310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765CF608-6BDB-D54F-DE31-C7D5EA827A9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buClrTx/>
              <a:buSzTx/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43" name="Rectangle 3">
            <a:extLst>
              <a:ext uri="{FF2B5EF4-FFF2-40B4-BE49-F238E27FC236}">
                <a16:creationId xmlns:a16="http://schemas.microsoft.com/office/drawing/2014/main" id="{DFCEA6F2-175D-2B82-092B-34FBFC3E5C8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buClrTx/>
              <a:buSzTx/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BC9569C-55E7-7A88-4EF6-F02BBA98EB9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45" name="Rectangle 5">
            <a:extLst>
              <a:ext uri="{FF2B5EF4-FFF2-40B4-BE49-F238E27FC236}">
                <a16:creationId xmlns:a16="http://schemas.microsoft.com/office/drawing/2014/main" id="{420107FE-9E59-4F6C-8153-102CB11BE42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12646" name="Rectangle 6">
            <a:extLst>
              <a:ext uri="{FF2B5EF4-FFF2-40B4-BE49-F238E27FC236}">
                <a16:creationId xmlns:a16="http://schemas.microsoft.com/office/drawing/2014/main" id="{6F4534D7-7F16-A85D-DDB4-00175A05C8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buClrTx/>
              <a:buSzTx/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47" name="Rectangle 7">
            <a:extLst>
              <a:ext uri="{FF2B5EF4-FFF2-40B4-BE49-F238E27FC236}">
                <a16:creationId xmlns:a16="http://schemas.microsoft.com/office/drawing/2014/main" id="{0430C8CF-9A96-DCCA-229F-8848E5EA40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fld id="{559BFC59-F69D-4904-8B4B-8AF7E4EF3C6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96B51064-F33E-2A2C-608B-7FC5321288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5B576CC0-771D-4DE6-ADBD-E63A510B9A22}" type="slidenum">
              <a:rPr lang="en-US" altLang="zh-CN" b="0">
                <a:latin typeface="Arial" panose="020B0604020202020204" pitchFamily="34" charset="0"/>
              </a:rPr>
              <a:pPr/>
              <a:t>1</a:t>
            </a:fld>
            <a:endParaRPr lang="en-US" altLang="zh-CN" b="0">
              <a:latin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27B77ABD-741C-EAC3-C11B-CAE2DC35695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0FB7C2E2-32AB-9AFB-DACE-F6358D4B30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>
            <a:extLst>
              <a:ext uri="{FF2B5EF4-FFF2-40B4-BE49-F238E27FC236}">
                <a16:creationId xmlns:a16="http://schemas.microsoft.com/office/drawing/2014/main" id="{280A4FB8-6D88-1386-DA89-C42687B9C23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54EAE0F-9133-4CD6-AD28-1F123DF7CFD8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10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20835" name="Rectangle 2">
            <a:extLst>
              <a:ext uri="{FF2B5EF4-FFF2-40B4-BE49-F238E27FC236}">
                <a16:creationId xmlns:a16="http://schemas.microsoft.com/office/drawing/2014/main" id="{8F9116E4-55C0-F039-61CE-0BB7C6EFA8F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>
            <a:extLst>
              <a:ext uri="{FF2B5EF4-FFF2-40B4-BE49-F238E27FC236}">
                <a16:creationId xmlns:a16="http://schemas.microsoft.com/office/drawing/2014/main" id="{CAA45F80-DF25-1CBA-3AE9-508CEFBA59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>
            <a:extLst>
              <a:ext uri="{FF2B5EF4-FFF2-40B4-BE49-F238E27FC236}">
                <a16:creationId xmlns:a16="http://schemas.microsoft.com/office/drawing/2014/main" id="{E705212B-FC4C-8B23-FEC5-D6E2F096FF2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A44685B-ACB4-4A00-A828-2A2F2AC5EC23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11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22883" name="Rectangle 2">
            <a:extLst>
              <a:ext uri="{FF2B5EF4-FFF2-40B4-BE49-F238E27FC236}">
                <a16:creationId xmlns:a16="http://schemas.microsoft.com/office/drawing/2014/main" id="{9CB301AB-598E-FAF7-F52F-989F7BD163B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>
            <a:extLst>
              <a:ext uri="{FF2B5EF4-FFF2-40B4-BE49-F238E27FC236}">
                <a16:creationId xmlns:a16="http://schemas.microsoft.com/office/drawing/2014/main" id="{F1DBF406-6A83-F33E-B61A-67413DD0D6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>
            <a:extLst>
              <a:ext uri="{FF2B5EF4-FFF2-40B4-BE49-F238E27FC236}">
                <a16:creationId xmlns:a16="http://schemas.microsoft.com/office/drawing/2014/main" id="{152F2275-4CEF-E5C5-5B49-A4C2715820B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89021AD-5DFC-41EE-9C95-090D7D582B75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12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24931" name="Rectangle 2">
            <a:extLst>
              <a:ext uri="{FF2B5EF4-FFF2-40B4-BE49-F238E27FC236}">
                <a16:creationId xmlns:a16="http://schemas.microsoft.com/office/drawing/2014/main" id="{97624494-ADA7-67BF-0A8F-8CD15C5C89D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>
            <a:extLst>
              <a:ext uri="{FF2B5EF4-FFF2-40B4-BE49-F238E27FC236}">
                <a16:creationId xmlns:a16="http://schemas.microsoft.com/office/drawing/2014/main" id="{38F5442C-4FC2-5420-1715-0A1999C944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F3ED6A7D-D3FE-8CC0-6A98-1DD5CA4E674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6214F1F-615E-41CC-9754-BE78F9B77010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13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49B5E422-4632-39E5-DB1B-2F30ADCA3DD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7FA233A0-F12D-2915-4853-3418635098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>
            <a:extLst>
              <a:ext uri="{FF2B5EF4-FFF2-40B4-BE49-F238E27FC236}">
                <a16:creationId xmlns:a16="http://schemas.microsoft.com/office/drawing/2014/main" id="{41BE74F0-6A9F-2F5A-4AB2-9ADD41C424E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BBCA64B-2EBE-4311-8EC7-7A4FABB4E67B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14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26979" name="Rectangle 2">
            <a:extLst>
              <a:ext uri="{FF2B5EF4-FFF2-40B4-BE49-F238E27FC236}">
                <a16:creationId xmlns:a16="http://schemas.microsoft.com/office/drawing/2014/main" id="{39F13DCA-531F-1E46-6418-73150A2DE4E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>
            <a:extLst>
              <a:ext uri="{FF2B5EF4-FFF2-40B4-BE49-F238E27FC236}">
                <a16:creationId xmlns:a16="http://schemas.microsoft.com/office/drawing/2014/main" id="{B3EADD80-AB54-A603-75A2-BE810EE90E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>
            <a:extLst>
              <a:ext uri="{FF2B5EF4-FFF2-40B4-BE49-F238E27FC236}">
                <a16:creationId xmlns:a16="http://schemas.microsoft.com/office/drawing/2014/main" id="{CE54C263-CDF5-7350-DFA0-750211037F4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D9556F7-3A23-4B3E-AF38-6BC658E439FF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15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29027" name="Rectangle 2">
            <a:extLst>
              <a:ext uri="{FF2B5EF4-FFF2-40B4-BE49-F238E27FC236}">
                <a16:creationId xmlns:a16="http://schemas.microsoft.com/office/drawing/2014/main" id="{A5D61E89-6FB4-32C8-BFDD-F2FD587D570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>
            <a:extLst>
              <a:ext uri="{FF2B5EF4-FFF2-40B4-BE49-F238E27FC236}">
                <a16:creationId xmlns:a16="http://schemas.microsoft.com/office/drawing/2014/main" id="{B2A33B66-7565-D139-267B-40F378D6D7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>
            <a:extLst>
              <a:ext uri="{FF2B5EF4-FFF2-40B4-BE49-F238E27FC236}">
                <a16:creationId xmlns:a16="http://schemas.microsoft.com/office/drawing/2014/main" id="{7BD60877-3406-1B2C-80B6-A9128B26D18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7DA96686-B375-4975-A93C-441084A150FA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16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31075" name="Rectangle 2">
            <a:extLst>
              <a:ext uri="{FF2B5EF4-FFF2-40B4-BE49-F238E27FC236}">
                <a16:creationId xmlns:a16="http://schemas.microsoft.com/office/drawing/2014/main" id="{6A2DA8C9-8358-097E-600F-1C73F9411A2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>
            <a:extLst>
              <a:ext uri="{FF2B5EF4-FFF2-40B4-BE49-F238E27FC236}">
                <a16:creationId xmlns:a16="http://schemas.microsoft.com/office/drawing/2014/main" id="{CA08903F-79CF-D9A3-2E3F-8A14527807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>
            <a:extLst>
              <a:ext uri="{FF2B5EF4-FFF2-40B4-BE49-F238E27FC236}">
                <a16:creationId xmlns:a16="http://schemas.microsoft.com/office/drawing/2014/main" id="{5700B4A5-C0CD-4ED8-B246-E299CDCD7D3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C23B764-4DF0-4C51-8445-541527147941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17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33123" name="Rectangle 2">
            <a:extLst>
              <a:ext uri="{FF2B5EF4-FFF2-40B4-BE49-F238E27FC236}">
                <a16:creationId xmlns:a16="http://schemas.microsoft.com/office/drawing/2014/main" id="{7260DF8D-A494-CB14-5EF9-9C12BDFE7D2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>
            <a:extLst>
              <a:ext uri="{FF2B5EF4-FFF2-40B4-BE49-F238E27FC236}">
                <a16:creationId xmlns:a16="http://schemas.microsoft.com/office/drawing/2014/main" id="{56B43A0F-8E7B-6423-2BF1-AF4C3098EA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>
            <a:extLst>
              <a:ext uri="{FF2B5EF4-FFF2-40B4-BE49-F238E27FC236}">
                <a16:creationId xmlns:a16="http://schemas.microsoft.com/office/drawing/2014/main" id="{DB3609F0-A2D8-C19D-F46A-454549A5851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480174DE-22EE-439E-A7E0-A32B74BD7D23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18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35171" name="Rectangle 2">
            <a:extLst>
              <a:ext uri="{FF2B5EF4-FFF2-40B4-BE49-F238E27FC236}">
                <a16:creationId xmlns:a16="http://schemas.microsoft.com/office/drawing/2014/main" id="{9801630A-83C0-E21A-2D8F-2D7CCE1E717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>
            <a:extLst>
              <a:ext uri="{FF2B5EF4-FFF2-40B4-BE49-F238E27FC236}">
                <a16:creationId xmlns:a16="http://schemas.microsoft.com/office/drawing/2014/main" id="{49EE37BA-0AE9-9173-B3D5-F79AFC7F4A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F1DB2075-96DE-F56E-8FA5-B73803D411B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A819693-E8A3-4D9E-9837-A678E76B3881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19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CA8CFC2A-AE98-B427-AF36-7BEE3B5CF1A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E886F32A-A7EE-671B-CE7D-5317027E48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id="{7B0BDBCC-CFA4-2D63-A0A7-50EB5ACF310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655988B-7FE3-4AE0-8737-F84D3ABA672E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id="{95E22ECE-36B5-C2F7-B111-4B945B94D1C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>
            <a:extLst>
              <a:ext uri="{FF2B5EF4-FFF2-40B4-BE49-F238E27FC236}">
                <a16:creationId xmlns:a16="http://schemas.microsoft.com/office/drawing/2014/main" id="{8675350C-47F6-581E-5D48-BCBBA084F8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>
            <a:extLst>
              <a:ext uri="{FF2B5EF4-FFF2-40B4-BE49-F238E27FC236}">
                <a16:creationId xmlns:a16="http://schemas.microsoft.com/office/drawing/2014/main" id="{D2E08983-EC28-334D-D2FA-8F7E3D7EBF7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4E2F040-7483-49AA-8576-86448D8113D5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20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37219" name="Rectangle 2">
            <a:extLst>
              <a:ext uri="{FF2B5EF4-FFF2-40B4-BE49-F238E27FC236}">
                <a16:creationId xmlns:a16="http://schemas.microsoft.com/office/drawing/2014/main" id="{3A97DFA4-D45B-582B-015A-FE75C0BA253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>
            <a:extLst>
              <a:ext uri="{FF2B5EF4-FFF2-40B4-BE49-F238E27FC236}">
                <a16:creationId xmlns:a16="http://schemas.microsoft.com/office/drawing/2014/main" id="{467878FB-C5B0-699B-BB26-6B0E25723C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>
            <a:extLst>
              <a:ext uri="{FF2B5EF4-FFF2-40B4-BE49-F238E27FC236}">
                <a16:creationId xmlns:a16="http://schemas.microsoft.com/office/drawing/2014/main" id="{0A4A32CE-56FD-58F8-2326-F83002CA3DB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7AF133D-12B7-4BFA-ABF2-B6171E12DCE9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21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39267" name="Rectangle 2">
            <a:extLst>
              <a:ext uri="{FF2B5EF4-FFF2-40B4-BE49-F238E27FC236}">
                <a16:creationId xmlns:a16="http://schemas.microsoft.com/office/drawing/2014/main" id="{75444FEF-7799-5C72-0FFC-2682B256BF7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>
            <a:extLst>
              <a:ext uri="{FF2B5EF4-FFF2-40B4-BE49-F238E27FC236}">
                <a16:creationId xmlns:a16="http://schemas.microsoft.com/office/drawing/2014/main" id="{BD2211A6-E024-CAB9-3FD4-911790A2BF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>
            <a:extLst>
              <a:ext uri="{FF2B5EF4-FFF2-40B4-BE49-F238E27FC236}">
                <a16:creationId xmlns:a16="http://schemas.microsoft.com/office/drawing/2014/main" id="{C10CAFAF-3A8F-EF4E-5E4D-41EF142B11A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20EDE80-5AE4-4519-BCB9-C3DFE2C88E55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22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41315" name="Rectangle 2">
            <a:extLst>
              <a:ext uri="{FF2B5EF4-FFF2-40B4-BE49-F238E27FC236}">
                <a16:creationId xmlns:a16="http://schemas.microsoft.com/office/drawing/2014/main" id="{BF7E878D-9E57-8F79-0C32-D8844C6C6C0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>
            <a:extLst>
              <a:ext uri="{FF2B5EF4-FFF2-40B4-BE49-F238E27FC236}">
                <a16:creationId xmlns:a16="http://schemas.microsoft.com/office/drawing/2014/main" id="{3DB313BC-612F-F35A-4FA3-BC2F63476A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>
            <a:extLst>
              <a:ext uri="{FF2B5EF4-FFF2-40B4-BE49-F238E27FC236}">
                <a16:creationId xmlns:a16="http://schemas.microsoft.com/office/drawing/2014/main" id="{FEB79B71-5AF3-3925-C705-01D53D9441E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EFBD621-E8E6-4F56-92BF-7A6DA161D39F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23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43363" name="Rectangle 2">
            <a:extLst>
              <a:ext uri="{FF2B5EF4-FFF2-40B4-BE49-F238E27FC236}">
                <a16:creationId xmlns:a16="http://schemas.microsoft.com/office/drawing/2014/main" id="{AB0443FD-AC84-D0BE-7D80-9199BBA938C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>
            <a:extLst>
              <a:ext uri="{FF2B5EF4-FFF2-40B4-BE49-F238E27FC236}">
                <a16:creationId xmlns:a16="http://schemas.microsoft.com/office/drawing/2014/main" id="{9A9C6291-5A8A-9FB4-A575-047F270194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>
            <a:extLst>
              <a:ext uri="{FF2B5EF4-FFF2-40B4-BE49-F238E27FC236}">
                <a16:creationId xmlns:a16="http://schemas.microsoft.com/office/drawing/2014/main" id="{BDCEA088-397B-54B8-A5B9-82DD4850D70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7C7E0E2F-A197-4A34-91F0-49C5DC091860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24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45411" name="Rectangle 2">
            <a:extLst>
              <a:ext uri="{FF2B5EF4-FFF2-40B4-BE49-F238E27FC236}">
                <a16:creationId xmlns:a16="http://schemas.microsoft.com/office/drawing/2014/main" id="{875BFD58-A1C8-D2CC-6378-C46C3F2958F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>
            <a:extLst>
              <a:ext uri="{FF2B5EF4-FFF2-40B4-BE49-F238E27FC236}">
                <a16:creationId xmlns:a16="http://schemas.microsoft.com/office/drawing/2014/main" id="{E92F0A53-4247-9600-4E8F-E758B52772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285CBFF5-2AE8-F253-598D-C6C7A9A637C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71228DB7-C005-4FB5-97D7-05E90B5E26C4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25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802181D5-1777-D0DD-2A81-A3C598BB79E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F327FB5A-6348-405A-1FB0-E9454A8A71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>
            <a:extLst>
              <a:ext uri="{FF2B5EF4-FFF2-40B4-BE49-F238E27FC236}">
                <a16:creationId xmlns:a16="http://schemas.microsoft.com/office/drawing/2014/main" id="{68CC9212-8D43-73B9-2E5B-FA628DDD7AE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7A57A400-5F62-48FA-9B90-E389DD6B26B4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26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47459" name="Rectangle 2">
            <a:extLst>
              <a:ext uri="{FF2B5EF4-FFF2-40B4-BE49-F238E27FC236}">
                <a16:creationId xmlns:a16="http://schemas.microsoft.com/office/drawing/2014/main" id="{4C9F08C5-9D8D-242F-D049-04B2B1D03D0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>
            <a:extLst>
              <a:ext uri="{FF2B5EF4-FFF2-40B4-BE49-F238E27FC236}">
                <a16:creationId xmlns:a16="http://schemas.microsoft.com/office/drawing/2014/main" id="{5BC27662-DE81-BADA-CAAB-96FA92794A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2A3D8741-BB6E-106C-75E4-3AF89B5ED10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B55CA0E-6182-4A04-9D43-97F3A8747024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27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381CA627-6FA2-3E9A-E8CD-F4B2C789D8B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8E84BF02-F273-E0D4-A694-6444EA3DF3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>
            <a:extLst>
              <a:ext uri="{FF2B5EF4-FFF2-40B4-BE49-F238E27FC236}">
                <a16:creationId xmlns:a16="http://schemas.microsoft.com/office/drawing/2014/main" id="{EB317BF3-FA27-6A7F-F8C2-DAC314CABE1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3834D02-92D2-4E19-94BD-45372993B9DE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28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51555" name="Rectangle 2">
            <a:extLst>
              <a:ext uri="{FF2B5EF4-FFF2-40B4-BE49-F238E27FC236}">
                <a16:creationId xmlns:a16="http://schemas.microsoft.com/office/drawing/2014/main" id="{E57F2463-AD49-AD7B-72DA-1673CF80BA2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>
            <a:extLst>
              <a:ext uri="{FF2B5EF4-FFF2-40B4-BE49-F238E27FC236}">
                <a16:creationId xmlns:a16="http://schemas.microsoft.com/office/drawing/2014/main" id="{049562DE-E300-7F3A-B0B9-C36EFEF514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>
            <a:extLst>
              <a:ext uri="{FF2B5EF4-FFF2-40B4-BE49-F238E27FC236}">
                <a16:creationId xmlns:a16="http://schemas.microsoft.com/office/drawing/2014/main" id="{C3D6FF36-4598-CD06-60A6-3A7F8446339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495EDD8-138F-45ED-8315-01AFA6F39F8A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29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53603" name="Rectangle 2">
            <a:extLst>
              <a:ext uri="{FF2B5EF4-FFF2-40B4-BE49-F238E27FC236}">
                <a16:creationId xmlns:a16="http://schemas.microsoft.com/office/drawing/2014/main" id="{538BA43A-9227-51AF-9AB0-D6A9D3D80ED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>
            <a:extLst>
              <a:ext uri="{FF2B5EF4-FFF2-40B4-BE49-F238E27FC236}">
                <a16:creationId xmlns:a16="http://schemas.microsoft.com/office/drawing/2014/main" id="{E4FAD79A-9A6E-3E82-63DB-1E6000C5A1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>
            <a:extLst>
              <a:ext uri="{FF2B5EF4-FFF2-40B4-BE49-F238E27FC236}">
                <a16:creationId xmlns:a16="http://schemas.microsoft.com/office/drawing/2014/main" id="{9C89C92E-78EC-AB75-1B67-FC82AE41400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92F0B92-D190-4A19-9FC5-16A443A034DB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08547" name="Rectangle 2">
            <a:extLst>
              <a:ext uri="{FF2B5EF4-FFF2-40B4-BE49-F238E27FC236}">
                <a16:creationId xmlns:a16="http://schemas.microsoft.com/office/drawing/2014/main" id="{5D86833F-88CD-C12E-6C64-70ACF471B8C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>
            <a:extLst>
              <a:ext uri="{FF2B5EF4-FFF2-40B4-BE49-F238E27FC236}">
                <a16:creationId xmlns:a16="http://schemas.microsoft.com/office/drawing/2014/main" id="{3C240414-ABEC-6171-B7B8-6A9CDD312F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>
            <a:extLst>
              <a:ext uri="{FF2B5EF4-FFF2-40B4-BE49-F238E27FC236}">
                <a16:creationId xmlns:a16="http://schemas.microsoft.com/office/drawing/2014/main" id="{FAC7EAA1-771D-2924-442E-85FED14AC0A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2D5246E-2074-4CA4-85A9-15E7C8A3FE83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30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55651" name="Rectangle 2">
            <a:extLst>
              <a:ext uri="{FF2B5EF4-FFF2-40B4-BE49-F238E27FC236}">
                <a16:creationId xmlns:a16="http://schemas.microsoft.com/office/drawing/2014/main" id="{D668F300-C564-81F8-9EDD-A69EBBD6762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>
            <a:extLst>
              <a:ext uri="{FF2B5EF4-FFF2-40B4-BE49-F238E27FC236}">
                <a16:creationId xmlns:a16="http://schemas.microsoft.com/office/drawing/2014/main" id="{92F35FE1-1E14-B1B9-EF97-A73F53874E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B212940F-CDCB-C420-1F86-529285D880F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99BD868-6D06-4496-A134-617EC1E22865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31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73BD640C-177D-392D-5ECD-9C1AB17FFB8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5BC5E99B-584D-E29F-8C8F-0FBA0F9951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>
            <a:extLst>
              <a:ext uri="{FF2B5EF4-FFF2-40B4-BE49-F238E27FC236}">
                <a16:creationId xmlns:a16="http://schemas.microsoft.com/office/drawing/2014/main" id="{FEACC819-A9BA-3031-A905-89345A37506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85A0C67-4AA2-486E-AB22-0EAF12C73ECE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32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57699" name="Rectangle 2">
            <a:extLst>
              <a:ext uri="{FF2B5EF4-FFF2-40B4-BE49-F238E27FC236}">
                <a16:creationId xmlns:a16="http://schemas.microsoft.com/office/drawing/2014/main" id="{3AA75EF7-BD67-F889-B076-4C32A0884FA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>
            <a:extLst>
              <a:ext uri="{FF2B5EF4-FFF2-40B4-BE49-F238E27FC236}">
                <a16:creationId xmlns:a16="http://schemas.microsoft.com/office/drawing/2014/main" id="{C1BDF524-AF73-6A05-ADF6-4B689EC62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>
            <a:extLst>
              <a:ext uri="{FF2B5EF4-FFF2-40B4-BE49-F238E27FC236}">
                <a16:creationId xmlns:a16="http://schemas.microsoft.com/office/drawing/2014/main" id="{1CDCF414-6332-CCAA-4393-3C187207AE6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421667E-BFD4-4353-95FA-7D75D23C84DB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33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59747" name="Rectangle 2">
            <a:extLst>
              <a:ext uri="{FF2B5EF4-FFF2-40B4-BE49-F238E27FC236}">
                <a16:creationId xmlns:a16="http://schemas.microsoft.com/office/drawing/2014/main" id="{50A4F122-4A10-9173-D813-2B607A663DA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>
            <a:extLst>
              <a:ext uri="{FF2B5EF4-FFF2-40B4-BE49-F238E27FC236}">
                <a16:creationId xmlns:a16="http://schemas.microsoft.com/office/drawing/2014/main" id="{6FDECA7F-1EEF-69E9-CA82-5C36667EF8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>
            <a:extLst>
              <a:ext uri="{FF2B5EF4-FFF2-40B4-BE49-F238E27FC236}">
                <a16:creationId xmlns:a16="http://schemas.microsoft.com/office/drawing/2014/main" id="{741A0F1C-B798-CC50-713E-D3F1DC38206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42969C81-CFDB-4DD2-86D6-7F61E5C7CE2D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34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61795" name="Rectangle 2">
            <a:extLst>
              <a:ext uri="{FF2B5EF4-FFF2-40B4-BE49-F238E27FC236}">
                <a16:creationId xmlns:a16="http://schemas.microsoft.com/office/drawing/2014/main" id="{7251CD94-065D-857C-1272-07C4C30428A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>
            <a:extLst>
              <a:ext uri="{FF2B5EF4-FFF2-40B4-BE49-F238E27FC236}">
                <a16:creationId xmlns:a16="http://schemas.microsoft.com/office/drawing/2014/main" id="{CBC2C662-CBBB-1199-3A10-A9B701EC7F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>
            <a:extLst>
              <a:ext uri="{FF2B5EF4-FFF2-40B4-BE49-F238E27FC236}">
                <a16:creationId xmlns:a16="http://schemas.microsoft.com/office/drawing/2014/main" id="{659AE651-4EF2-437C-7E0F-39FBF50ECDA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3236956-FA57-460D-96C0-7918AFAC05EE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35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63843" name="Rectangle 2">
            <a:extLst>
              <a:ext uri="{FF2B5EF4-FFF2-40B4-BE49-F238E27FC236}">
                <a16:creationId xmlns:a16="http://schemas.microsoft.com/office/drawing/2014/main" id="{086E7665-6AAF-37CF-C0FA-3A37CD1B79F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>
            <a:extLst>
              <a:ext uri="{FF2B5EF4-FFF2-40B4-BE49-F238E27FC236}">
                <a16:creationId xmlns:a16="http://schemas.microsoft.com/office/drawing/2014/main" id="{07255735-A6BD-3736-DB92-3C7307B0A0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>
            <a:extLst>
              <a:ext uri="{FF2B5EF4-FFF2-40B4-BE49-F238E27FC236}">
                <a16:creationId xmlns:a16="http://schemas.microsoft.com/office/drawing/2014/main" id="{2376A13D-5806-D132-688A-5040D8DA849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492CAFF-BCA8-4EAB-BF91-CD380FBE7835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36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65891" name="Rectangle 2">
            <a:extLst>
              <a:ext uri="{FF2B5EF4-FFF2-40B4-BE49-F238E27FC236}">
                <a16:creationId xmlns:a16="http://schemas.microsoft.com/office/drawing/2014/main" id="{14E18403-B34F-4F53-35E3-06C58A85C56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>
            <a:extLst>
              <a:ext uri="{FF2B5EF4-FFF2-40B4-BE49-F238E27FC236}">
                <a16:creationId xmlns:a16="http://schemas.microsoft.com/office/drawing/2014/main" id="{44BA0493-01E1-B3F2-90F4-86FB9095F0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32A09A76-D813-EEB7-D46D-20290330FDC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1EDC248-D32F-4D38-A8B5-AD22AB1A53D1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37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E51709B7-EB25-8B3F-2C78-C883E3FD1AA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927430C2-0385-E127-27CE-FEF3A34467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>
            <a:extLst>
              <a:ext uri="{FF2B5EF4-FFF2-40B4-BE49-F238E27FC236}">
                <a16:creationId xmlns:a16="http://schemas.microsoft.com/office/drawing/2014/main" id="{27FD16AA-7C79-8044-915D-A2C1D254151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08A81574-6C1F-4391-8AE1-0C1DB99CAAFD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38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67939" name="Rectangle 2">
            <a:extLst>
              <a:ext uri="{FF2B5EF4-FFF2-40B4-BE49-F238E27FC236}">
                <a16:creationId xmlns:a16="http://schemas.microsoft.com/office/drawing/2014/main" id="{08E69AEC-7470-D11A-0D30-C0337948F13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>
            <a:extLst>
              <a:ext uri="{FF2B5EF4-FFF2-40B4-BE49-F238E27FC236}">
                <a16:creationId xmlns:a16="http://schemas.microsoft.com/office/drawing/2014/main" id="{C57B0E92-B7A3-8EA9-8666-FB270BAE2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>
            <a:extLst>
              <a:ext uri="{FF2B5EF4-FFF2-40B4-BE49-F238E27FC236}">
                <a16:creationId xmlns:a16="http://schemas.microsoft.com/office/drawing/2014/main" id="{AEE334E9-6003-A9CD-FCEB-EB249D01C1D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3EE0921-3933-4E9E-8D63-EE0D5B54EE18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39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69987" name="Rectangle 2">
            <a:extLst>
              <a:ext uri="{FF2B5EF4-FFF2-40B4-BE49-F238E27FC236}">
                <a16:creationId xmlns:a16="http://schemas.microsoft.com/office/drawing/2014/main" id="{0BCD928A-B61F-E48B-F6B1-BE7A1B4A7CF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>
            <a:extLst>
              <a:ext uri="{FF2B5EF4-FFF2-40B4-BE49-F238E27FC236}">
                <a16:creationId xmlns:a16="http://schemas.microsoft.com/office/drawing/2014/main" id="{BCE16C7B-EB41-5FA2-719E-3B8DD9AD34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>
            <a:extLst>
              <a:ext uri="{FF2B5EF4-FFF2-40B4-BE49-F238E27FC236}">
                <a16:creationId xmlns:a16="http://schemas.microsoft.com/office/drawing/2014/main" id="{AD9D1B38-228A-7090-A313-C2E9FF0A8E4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4BC273B8-722D-4F27-A444-F871D21FEBD4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10595" name="Rectangle 2">
            <a:extLst>
              <a:ext uri="{FF2B5EF4-FFF2-40B4-BE49-F238E27FC236}">
                <a16:creationId xmlns:a16="http://schemas.microsoft.com/office/drawing/2014/main" id="{9D681CDC-5D4E-C8F8-9B8F-C3F5D2CDCB1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>
            <a:extLst>
              <a:ext uri="{FF2B5EF4-FFF2-40B4-BE49-F238E27FC236}">
                <a16:creationId xmlns:a16="http://schemas.microsoft.com/office/drawing/2014/main" id="{EE33B9BB-2A4F-3CAD-387A-FF6C6F2143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>
            <a:extLst>
              <a:ext uri="{FF2B5EF4-FFF2-40B4-BE49-F238E27FC236}">
                <a16:creationId xmlns:a16="http://schemas.microsoft.com/office/drawing/2014/main" id="{8EA3D9B1-735F-6651-8BEF-48496E15634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8DF52B9-4D29-48C1-BC1F-860B48B25432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40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72035" name="Rectangle 2">
            <a:extLst>
              <a:ext uri="{FF2B5EF4-FFF2-40B4-BE49-F238E27FC236}">
                <a16:creationId xmlns:a16="http://schemas.microsoft.com/office/drawing/2014/main" id="{8B9334F2-F2F9-4724-4B6B-94AF641307C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>
            <a:extLst>
              <a:ext uri="{FF2B5EF4-FFF2-40B4-BE49-F238E27FC236}">
                <a16:creationId xmlns:a16="http://schemas.microsoft.com/office/drawing/2014/main" id="{FECFBCA4-7398-6DB3-E965-8067EE6100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>
            <a:extLst>
              <a:ext uri="{FF2B5EF4-FFF2-40B4-BE49-F238E27FC236}">
                <a16:creationId xmlns:a16="http://schemas.microsoft.com/office/drawing/2014/main" id="{BC92B070-46DB-35A7-0C8D-394611235D6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B876980-8A6C-4052-939D-E6AA25CA868D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41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74083" name="Rectangle 2">
            <a:extLst>
              <a:ext uri="{FF2B5EF4-FFF2-40B4-BE49-F238E27FC236}">
                <a16:creationId xmlns:a16="http://schemas.microsoft.com/office/drawing/2014/main" id="{1092B986-3F36-6B60-0DE7-6BB0242C898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>
            <a:extLst>
              <a:ext uri="{FF2B5EF4-FFF2-40B4-BE49-F238E27FC236}">
                <a16:creationId xmlns:a16="http://schemas.microsoft.com/office/drawing/2014/main" id="{BE53AFFD-3E76-AF68-2EC2-81738DA103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>
            <a:extLst>
              <a:ext uri="{FF2B5EF4-FFF2-40B4-BE49-F238E27FC236}">
                <a16:creationId xmlns:a16="http://schemas.microsoft.com/office/drawing/2014/main" id="{BEAE113F-A4AE-BAD6-D321-9B50D48F997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EE6970A-6C29-4520-9AEC-7C8FC34D474A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42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76131" name="Rectangle 2">
            <a:extLst>
              <a:ext uri="{FF2B5EF4-FFF2-40B4-BE49-F238E27FC236}">
                <a16:creationId xmlns:a16="http://schemas.microsoft.com/office/drawing/2014/main" id="{E7D593C3-929A-41A7-72B0-4B72CC84CAF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>
            <a:extLst>
              <a:ext uri="{FF2B5EF4-FFF2-40B4-BE49-F238E27FC236}">
                <a16:creationId xmlns:a16="http://schemas.microsoft.com/office/drawing/2014/main" id="{A0298160-7B79-65FF-B4AA-C016B16745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id="{141B02D1-6184-B70D-2E82-78ECC49671B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3FEB848-13E0-460C-86BF-2534E15883D9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43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80CFDA69-5747-9E0A-3BE8-563FDF1C847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id="{BDC0F2C6-D1E3-822E-8DAF-9F63FB340A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>
            <a:extLst>
              <a:ext uri="{FF2B5EF4-FFF2-40B4-BE49-F238E27FC236}">
                <a16:creationId xmlns:a16="http://schemas.microsoft.com/office/drawing/2014/main" id="{AE659453-200D-03E9-4431-B04BD5B63FF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E2E3AEC-7F49-4E37-88CD-EA8DCD2F676E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44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78179" name="Rectangle 2">
            <a:extLst>
              <a:ext uri="{FF2B5EF4-FFF2-40B4-BE49-F238E27FC236}">
                <a16:creationId xmlns:a16="http://schemas.microsoft.com/office/drawing/2014/main" id="{49AC5C6E-2F06-3EE2-3990-F736A3063AF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>
            <a:extLst>
              <a:ext uri="{FF2B5EF4-FFF2-40B4-BE49-F238E27FC236}">
                <a16:creationId xmlns:a16="http://schemas.microsoft.com/office/drawing/2014/main" id="{4B771BC1-C813-47E4-A3D2-1F81251231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>
            <a:extLst>
              <a:ext uri="{FF2B5EF4-FFF2-40B4-BE49-F238E27FC236}">
                <a16:creationId xmlns:a16="http://schemas.microsoft.com/office/drawing/2014/main" id="{3D8CB440-CC6A-D3EE-D84F-B3425036217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A778896-5CA5-4CB1-BC13-7A646BF9686D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45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80227" name="Rectangle 2">
            <a:extLst>
              <a:ext uri="{FF2B5EF4-FFF2-40B4-BE49-F238E27FC236}">
                <a16:creationId xmlns:a16="http://schemas.microsoft.com/office/drawing/2014/main" id="{FFBBE14C-DD8F-9455-8B6F-664D46119BD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>
            <a:extLst>
              <a:ext uri="{FF2B5EF4-FFF2-40B4-BE49-F238E27FC236}">
                <a16:creationId xmlns:a16="http://schemas.microsoft.com/office/drawing/2014/main" id="{A9221DB9-FD5E-970A-F206-88BA2556BB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>
            <a:extLst>
              <a:ext uri="{FF2B5EF4-FFF2-40B4-BE49-F238E27FC236}">
                <a16:creationId xmlns:a16="http://schemas.microsoft.com/office/drawing/2014/main" id="{24EE7066-A6F8-59D1-C17A-15C010B34D9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DB184EE-2C00-4A67-BFA3-BE58A61CA47C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46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82275" name="Rectangle 2">
            <a:extLst>
              <a:ext uri="{FF2B5EF4-FFF2-40B4-BE49-F238E27FC236}">
                <a16:creationId xmlns:a16="http://schemas.microsoft.com/office/drawing/2014/main" id="{CEEDB8F4-EDEB-6092-C973-7552AF57891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>
            <a:extLst>
              <a:ext uri="{FF2B5EF4-FFF2-40B4-BE49-F238E27FC236}">
                <a16:creationId xmlns:a16="http://schemas.microsoft.com/office/drawing/2014/main" id="{23CB7101-0ADD-8F52-25ED-4EEB9EBA2E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>
            <a:extLst>
              <a:ext uri="{FF2B5EF4-FFF2-40B4-BE49-F238E27FC236}">
                <a16:creationId xmlns:a16="http://schemas.microsoft.com/office/drawing/2014/main" id="{2FA3FF2C-9751-007E-0FC7-8B6F84AFF96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EA324B7-76A9-42E0-A583-70BEC7D162E7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47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84323" name="Rectangle 2">
            <a:extLst>
              <a:ext uri="{FF2B5EF4-FFF2-40B4-BE49-F238E27FC236}">
                <a16:creationId xmlns:a16="http://schemas.microsoft.com/office/drawing/2014/main" id="{EAF6558A-514A-1553-A436-A43043011F6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>
            <a:extLst>
              <a:ext uri="{FF2B5EF4-FFF2-40B4-BE49-F238E27FC236}">
                <a16:creationId xmlns:a16="http://schemas.microsoft.com/office/drawing/2014/main" id="{6730D560-CAB8-0628-ADEA-5B44FB1D47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>
            <a:extLst>
              <a:ext uri="{FF2B5EF4-FFF2-40B4-BE49-F238E27FC236}">
                <a16:creationId xmlns:a16="http://schemas.microsoft.com/office/drawing/2014/main" id="{B5C9103B-611B-153D-E9FF-7DF69FAC6D8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D7A78131-5AA0-4F51-A168-3EF26865388D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48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86371" name="Rectangle 2">
            <a:extLst>
              <a:ext uri="{FF2B5EF4-FFF2-40B4-BE49-F238E27FC236}">
                <a16:creationId xmlns:a16="http://schemas.microsoft.com/office/drawing/2014/main" id="{880EECD9-25FE-B35C-7D1A-D52E1459BB7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>
            <a:extLst>
              <a:ext uri="{FF2B5EF4-FFF2-40B4-BE49-F238E27FC236}">
                <a16:creationId xmlns:a16="http://schemas.microsoft.com/office/drawing/2014/main" id="{036E2984-94CB-D56A-96F4-D98D3832D1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>
            <a:extLst>
              <a:ext uri="{FF2B5EF4-FFF2-40B4-BE49-F238E27FC236}">
                <a16:creationId xmlns:a16="http://schemas.microsoft.com/office/drawing/2014/main" id="{DD36C628-9BE3-492E-1194-D0DCA19F152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0CBAE8B-F77D-4DD4-96A8-31766B901256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49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98307" name="Rectangle 2">
            <a:extLst>
              <a:ext uri="{FF2B5EF4-FFF2-40B4-BE49-F238E27FC236}">
                <a16:creationId xmlns:a16="http://schemas.microsoft.com/office/drawing/2014/main" id="{C91F1538-8604-0CF8-64CE-01B1E8247E6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>
            <a:extLst>
              <a:ext uri="{FF2B5EF4-FFF2-40B4-BE49-F238E27FC236}">
                <a16:creationId xmlns:a16="http://schemas.microsoft.com/office/drawing/2014/main" id="{A982C94D-581F-7E33-3519-47A27FF8AC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>
            <a:extLst>
              <a:ext uri="{FF2B5EF4-FFF2-40B4-BE49-F238E27FC236}">
                <a16:creationId xmlns:a16="http://schemas.microsoft.com/office/drawing/2014/main" id="{44411096-4B0A-7E21-2C21-D49CF447653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767D513-B036-48F5-BC4A-3D925D6C27F9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12643" name="Rectangle 2">
            <a:extLst>
              <a:ext uri="{FF2B5EF4-FFF2-40B4-BE49-F238E27FC236}">
                <a16:creationId xmlns:a16="http://schemas.microsoft.com/office/drawing/2014/main" id="{AA75DD21-BD7D-61AE-4C1D-F2571524A9A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>
            <a:extLst>
              <a:ext uri="{FF2B5EF4-FFF2-40B4-BE49-F238E27FC236}">
                <a16:creationId xmlns:a16="http://schemas.microsoft.com/office/drawing/2014/main" id="{AFA583AD-7543-F22A-23A6-FBCC543801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>
            <a:extLst>
              <a:ext uri="{FF2B5EF4-FFF2-40B4-BE49-F238E27FC236}">
                <a16:creationId xmlns:a16="http://schemas.microsoft.com/office/drawing/2014/main" id="{C597069D-37BA-1DB8-FEC6-D397A004EE7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1DADCB2-85E5-4B15-A0D1-B8E129920B56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50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88419" name="Rectangle 2">
            <a:extLst>
              <a:ext uri="{FF2B5EF4-FFF2-40B4-BE49-F238E27FC236}">
                <a16:creationId xmlns:a16="http://schemas.microsoft.com/office/drawing/2014/main" id="{339AC010-6A41-D563-D24C-01FEC094645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>
            <a:extLst>
              <a:ext uri="{FF2B5EF4-FFF2-40B4-BE49-F238E27FC236}">
                <a16:creationId xmlns:a16="http://schemas.microsoft.com/office/drawing/2014/main" id="{B079F15C-28F0-436A-C917-C454B5833F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>
            <a:extLst>
              <a:ext uri="{FF2B5EF4-FFF2-40B4-BE49-F238E27FC236}">
                <a16:creationId xmlns:a16="http://schemas.microsoft.com/office/drawing/2014/main" id="{076F4F84-1353-E827-598C-07F2EB18F21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00FBE6EC-8BD9-4441-B928-4F355C70AF63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51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90467" name="Rectangle 2">
            <a:extLst>
              <a:ext uri="{FF2B5EF4-FFF2-40B4-BE49-F238E27FC236}">
                <a16:creationId xmlns:a16="http://schemas.microsoft.com/office/drawing/2014/main" id="{2A37737F-CACA-AABD-DAD0-2ED9578D1D2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8" name="Rectangle 3">
            <a:extLst>
              <a:ext uri="{FF2B5EF4-FFF2-40B4-BE49-F238E27FC236}">
                <a16:creationId xmlns:a16="http://schemas.microsoft.com/office/drawing/2014/main" id="{06FF51E1-6FBB-5AD9-0403-45559195D1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>
            <a:extLst>
              <a:ext uri="{FF2B5EF4-FFF2-40B4-BE49-F238E27FC236}">
                <a16:creationId xmlns:a16="http://schemas.microsoft.com/office/drawing/2014/main" id="{85590DC6-5A04-8A54-DA00-3D4FA3A900C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E321D49-CAD8-4987-A2EB-A5327F6ED1AD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52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92515" name="Rectangle 2">
            <a:extLst>
              <a:ext uri="{FF2B5EF4-FFF2-40B4-BE49-F238E27FC236}">
                <a16:creationId xmlns:a16="http://schemas.microsoft.com/office/drawing/2014/main" id="{73679111-8137-C73A-7728-51CE03049DE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>
            <a:extLst>
              <a:ext uri="{FF2B5EF4-FFF2-40B4-BE49-F238E27FC236}">
                <a16:creationId xmlns:a16="http://schemas.microsoft.com/office/drawing/2014/main" id="{CEEBF833-DEFC-FD2A-DC1A-3BAF35F496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>
            <a:extLst>
              <a:ext uri="{FF2B5EF4-FFF2-40B4-BE49-F238E27FC236}">
                <a16:creationId xmlns:a16="http://schemas.microsoft.com/office/drawing/2014/main" id="{709812D6-B709-2FCD-EA18-87962782DCE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E0D4344-112B-49A9-8F1B-1995C356BD8E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53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94563" name="Rectangle 2">
            <a:extLst>
              <a:ext uri="{FF2B5EF4-FFF2-40B4-BE49-F238E27FC236}">
                <a16:creationId xmlns:a16="http://schemas.microsoft.com/office/drawing/2014/main" id="{715F7ECD-73D9-684C-3830-21FC21F8970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>
            <a:extLst>
              <a:ext uri="{FF2B5EF4-FFF2-40B4-BE49-F238E27FC236}">
                <a16:creationId xmlns:a16="http://schemas.microsoft.com/office/drawing/2014/main" id="{B4BA4047-FB56-228A-EE68-C1146ACAE2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>
            <a:extLst>
              <a:ext uri="{FF2B5EF4-FFF2-40B4-BE49-F238E27FC236}">
                <a16:creationId xmlns:a16="http://schemas.microsoft.com/office/drawing/2014/main" id="{43804544-BD37-C9B2-781F-73DE4D05917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EF5967D-57D6-4BFA-A36E-ACFAF2BA2C42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54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96611" name="Rectangle 2">
            <a:extLst>
              <a:ext uri="{FF2B5EF4-FFF2-40B4-BE49-F238E27FC236}">
                <a16:creationId xmlns:a16="http://schemas.microsoft.com/office/drawing/2014/main" id="{1D690ACD-E9E6-A15A-66A6-5826B182141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3">
            <a:extLst>
              <a:ext uri="{FF2B5EF4-FFF2-40B4-BE49-F238E27FC236}">
                <a16:creationId xmlns:a16="http://schemas.microsoft.com/office/drawing/2014/main" id="{B7D2B909-8863-A486-F005-0167FC3EB4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>
            <a:extLst>
              <a:ext uri="{FF2B5EF4-FFF2-40B4-BE49-F238E27FC236}">
                <a16:creationId xmlns:a16="http://schemas.microsoft.com/office/drawing/2014/main" id="{93C88C4E-0131-37A2-6888-B7CA01ABC0A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C2950E6-7B2B-4E38-A179-FB1E5161AB6F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55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02403" name="Rectangle 2">
            <a:extLst>
              <a:ext uri="{FF2B5EF4-FFF2-40B4-BE49-F238E27FC236}">
                <a16:creationId xmlns:a16="http://schemas.microsoft.com/office/drawing/2014/main" id="{F7BB2CC8-DB12-4549-F45D-36C8E8D565B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>
            <a:extLst>
              <a:ext uri="{FF2B5EF4-FFF2-40B4-BE49-F238E27FC236}">
                <a16:creationId xmlns:a16="http://schemas.microsoft.com/office/drawing/2014/main" id="{B85F53BE-3B7F-C474-C172-8AE81AD3DC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>
            <a:extLst>
              <a:ext uri="{FF2B5EF4-FFF2-40B4-BE49-F238E27FC236}">
                <a16:creationId xmlns:a16="http://schemas.microsoft.com/office/drawing/2014/main" id="{28C26B32-EAA4-AB1C-386B-41DFE0BAB59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B755564-EC58-4F88-8346-31E2BD8A6EC3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56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98659" name="Rectangle 2">
            <a:extLst>
              <a:ext uri="{FF2B5EF4-FFF2-40B4-BE49-F238E27FC236}">
                <a16:creationId xmlns:a16="http://schemas.microsoft.com/office/drawing/2014/main" id="{FCADB982-FD5D-4DCD-8B34-70119ABF136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>
            <a:extLst>
              <a:ext uri="{FF2B5EF4-FFF2-40B4-BE49-F238E27FC236}">
                <a16:creationId xmlns:a16="http://schemas.microsoft.com/office/drawing/2014/main" id="{85191943-48A5-401D-C523-E62C3B02E5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>
            <a:extLst>
              <a:ext uri="{FF2B5EF4-FFF2-40B4-BE49-F238E27FC236}">
                <a16:creationId xmlns:a16="http://schemas.microsoft.com/office/drawing/2014/main" id="{41AB7684-07D9-6CDA-9B4B-7BABCFB5AFD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44FA4A0-32BA-468B-908F-58755F3D29AA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57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200707" name="Rectangle 2">
            <a:extLst>
              <a:ext uri="{FF2B5EF4-FFF2-40B4-BE49-F238E27FC236}">
                <a16:creationId xmlns:a16="http://schemas.microsoft.com/office/drawing/2014/main" id="{F659D002-3F40-06F1-B01C-0E28B8D49A8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3">
            <a:extLst>
              <a:ext uri="{FF2B5EF4-FFF2-40B4-BE49-F238E27FC236}">
                <a16:creationId xmlns:a16="http://schemas.microsoft.com/office/drawing/2014/main" id="{722B6D68-A226-9D7A-CFC1-49BA6D3F08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>
            <a:extLst>
              <a:ext uri="{FF2B5EF4-FFF2-40B4-BE49-F238E27FC236}">
                <a16:creationId xmlns:a16="http://schemas.microsoft.com/office/drawing/2014/main" id="{9C98AF72-21DC-DE59-D867-DD7836B79FF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04F6E5D-6BD1-4B70-A589-2BCF467617B3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58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202755" name="Rectangle 2">
            <a:extLst>
              <a:ext uri="{FF2B5EF4-FFF2-40B4-BE49-F238E27FC236}">
                <a16:creationId xmlns:a16="http://schemas.microsoft.com/office/drawing/2014/main" id="{3A0E0440-7A90-53F8-B22B-093640EB0D5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>
            <a:extLst>
              <a:ext uri="{FF2B5EF4-FFF2-40B4-BE49-F238E27FC236}">
                <a16:creationId xmlns:a16="http://schemas.microsoft.com/office/drawing/2014/main" id="{9C2D89D0-7C1D-D1E9-FDC8-429CC77EE6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>
            <a:extLst>
              <a:ext uri="{FF2B5EF4-FFF2-40B4-BE49-F238E27FC236}">
                <a16:creationId xmlns:a16="http://schemas.microsoft.com/office/drawing/2014/main" id="{218C2776-713F-0881-C1BC-482BB7FEC2D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B2E135F-2253-4655-9D1E-E122DF125873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59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204803" name="Rectangle 2">
            <a:extLst>
              <a:ext uri="{FF2B5EF4-FFF2-40B4-BE49-F238E27FC236}">
                <a16:creationId xmlns:a16="http://schemas.microsoft.com/office/drawing/2014/main" id="{022C5069-0DC7-B64D-520D-8C8AB714749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>
            <a:extLst>
              <a:ext uri="{FF2B5EF4-FFF2-40B4-BE49-F238E27FC236}">
                <a16:creationId xmlns:a16="http://schemas.microsoft.com/office/drawing/2014/main" id="{5A45F461-3E0D-FF17-56C6-739D6163DD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>
            <a:extLst>
              <a:ext uri="{FF2B5EF4-FFF2-40B4-BE49-F238E27FC236}">
                <a16:creationId xmlns:a16="http://schemas.microsoft.com/office/drawing/2014/main" id="{68368BAF-38FD-AF9D-AEE7-01910AF02BB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EC4B890-8A5D-4018-9664-FB374F400EBE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6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14691" name="Rectangle 2">
            <a:extLst>
              <a:ext uri="{FF2B5EF4-FFF2-40B4-BE49-F238E27FC236}">
                <a16:creationId xmlns:a16="http://schemas.microsoft.com/office/drawing/2014/main" id="{87134B42-EE5F-C5C0-69DB-CECCD486E36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>
            <a:extLst>
              <a:ext uri="{FF2B5EF4-FFF2-40B4-BE49-F238E27FC236}">
                <a16:creationId xmlns:a16="http://schemas.microsoft.com/office/drawing/2014/main" id="{F796049E-DD43-BA25-9BE8-2FBB721CAB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>
            <a:extLst>
              <a:ext uri="{FF2B5EF4-FFF2-40B4-BE49-F238E27FC236}">
                <a16:creationId xmlns:a16="http://schemas.microsoft.com/office/drawing/2014/main" id="{BAD5B741-7BEE-4CAB-689F-ED267187150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57112A7-3E58-4647-8935-F1CD98184CB8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60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206851" name="Rectangle 2">
            <a:extLst>
              <a:ext uri="{FF2B5EF4-FFF2-40B4-BE49-F238E27FC236}">
                <a16:creationId xmlns:a16="http://schemas.microsoft.com/office/drawing/2014/main" id="{B25C8DB1-9D02-F192-F87E-18096D20DD6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>
            <a:extLst>
              <a:ext uri="{FF2B5EF4-FFF2-40B4-BE49-F238E27FC236}">
                <a16:creationId xmlns:a16="http://schemas.microsoft.com/office/drawing/2014/main" id="{425AD3B9-C0A9-B2BE-11B9-1415E9EA8A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0C883199-39C3-B372-01F0-64580477A7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17E0EE71-A400-40E4-BADB-3AE589129AF9}" type="slidenum">
              <a:rPr lang="en-US" altLang="zh-CN" b="0">
                <a:latin typeface="Arial" panose="020B0604020202020204" pitchFamily="34" charset="0"/>
              </a:rPr>
              <a:pPr/>
              <a:t>61</a:t>
            </a:fld>
            <a:endParaRPr lang="en-US" altLang="zh-CN" b="0">
              <a:latin typeface="Arial" panose="020B0604020202020204" pitchFamily="34" charset="0"/>
            </a:endParaRPr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A895F954-87AC-98D9-E085-7DD87E5DAD3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234B09E9-794F-58E6-71B5-34BFDBC4E1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E4B64027-73A0-D0B9-2D8E-FD656CFEFE1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48841619-AA40-445E-AAD4-4CED7D20E35C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7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1A8DB2B7-BBDA-3E51-E2EE-FBB83ABB89F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1FEC972D-8F4E-F384-567B-0DE1126F23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>
            <a:extLst>
              <a:ext uri="{FF2B5EF4-FFF2-40B4-BE49-F238E27FC236}">
                <a16:creationId xmlns:a16="http://schemas.microsoft.com/office/drawing/2014/main" id="{0B7A2F23-AA4C-F446-EF38-3CB839E517A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48172FA-A9DA-4D14-B45B-A66034EEDB66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8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16739" name="Rectangle 2">
            <a:extLst>
              <a:ext uri="{FF2B5EF4-FFF2-40B4-BE49-F238E27FC236}">
                <a16:creationId xmlns:a16="http://schemas.microsoft.com/office/drawing/2014/main" id="{1D32BD35-295A-73AE-4F1D-0309FCDC45A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>
            <a:extLst>
              <a:ext uri="{FF2B5EF4-FFF2-40B4-BE49-F238E27FC236}">
                <a16:creationId xmlns:a16="http://schemas.microsoft.com/office/drawing/2014/main" id="{A5B57AB1-5E8E-1CEB-8A23-9D7FF7A2B2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>
            <a:extLst>
              <a:ext uri="{FF2B5EF4-FFF2-40B4-BE49-F238E27FC236}">
                <a16:creationId xmlns:a16="http://schemas.microsoft.com/office/drawing/2014/main" id="{5F552134-BE99-0402-F810-7B1F0F85F0F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1FCD71CA-9B3E-4B76-8F11-467849A2A251}" type="slidenum">
              <a:rPr lang="en-US" altLang="zh-CN" sz="1200" b="0">
                <a:latin typeface="Arial" panose="020B0604020202020204" pitchFamily="34" charset="0"/>
              </a:rPr>
              <a:pPr algn="r" eaLnBrk="1" hangingPunct="1"/>
              <a:t>9</a:t>
            </a:fld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118787" name="Rectangle 2">
            <a:extLst>
              <a:ext uri="{FF2B5EF4-FFF2-40B4-BE49-F238E27FC236}">
                <a16:creationId xmlns:a16="http://schemas.microsoft.com/office/drawing/2014/main" id="{58B740B9-3F46-4AA5-C859-C5AA2A9B182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>
            <a:extLst>
              <a:ext uri="{FF2B5EF4-FFF2-40B4-BE49-F238E27FC236}">
                <a16:creationId xmlns:a16="http://schemas.microsoft.com/office/drawing/2014/main" id="{8EFD6885-9A31-B2F0-C812-29CDE29D26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>
            <a:extLst>
              <a:ext uri="{FF2B5EF4-FFF2-40B4-BE49-F238E27FC236}">
                <a16:creationId xmlns:a16="http://schemas.microsoft.com/office/drawing/2014/main" id="{042648F8-6C96-3D2D-90FA-75C128878810}"/>
              </a:ext>
            </a:extLst>
          </p:cNvPr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6 h 1912"/>
              <a:gd name="T4" fmla="*/ 0 w 1588"/>
              <a:gd name="T5" fmla="*/ 2147483646 h 1912"/>
              <a:gd name="T6" fmla="*/ 0 w 1588"/>
              <a:gd name="T7" fmla="*/ 2147483646 h 1912"/>
              <a:gd name="T8" fmla="*/ 0 w 1588"/>
              <a:gd name="T9" fmla="*/ 2147483646 h 1912"/>
              <a:gd name="T10" fmla="*/ 0 w 1588"/>
              <a:gd name="T11" fmla="*/ 2147483646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DF8A2C6-78DD-13CD-A65D-9925E5A346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BE1AA3D-C98A-7CF7-66C3-6606CF7D85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6FEAC4-7DBB-4BCA-B04E-3A252D638D7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E4E73C9-46C6-5CF9-C98E-48CDD54CC1D1}"/>
              </a:ext>
            </a:extLst>
          </p:cNvPr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3835816"/>
      </p:ext>
    </p:extLst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0B02FFC-BDB4-E545-1B4A-17E13BED8A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442530-C4B2-3160-5ED4-919914D628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123D940-3C51-4C10-6806-22B6CB054D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DDC518-291C-4755-8B8B-FFB84CA648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1106823"/>
      </p:ext>
    </p:extLst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529D610-7BF7-6B97-8347-3D589328A9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83D7E2-87CA-F5BD-31A2-EDC25AFC00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AC9BB8B-8A09-9FDE-C4C8-E65DFAEC0D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F821EF-22B0-4AFF-ADD3-ED44D407A1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2822505"/>
      </p:ext>
    </p:extLst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AAD8F92-C314-7395-D792-13B0E14C0E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553B312-2E88-0806-9D7C-7C96641301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152DEDA-C3C1-7BAD-ADCA-24833E4574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889236-764A-444F-8026-0824A226B4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570012"/>
      </p:ext>
    </p:extLst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B3B3505-A719-D66F-E0E1-66A107560A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D63188F-56B9-9DF1-AFA2-EF2219ED1E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5FAD31B-E4D7-5B7C-5113-DA4B843117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A953EB-1ECB-46C0-ABEC-A3BA8BB223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5237102"/>
      </p:ext>
    </p:extLst>
  </p:cSld>
  <p:clrMapOvr>
    <a:masterClrMapping/>
  </p:clrMapOvr>
  <p:transition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1FA9FFE-72A9-2985-77D6-03BAF9D61A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1F6F2E3-CE12-1398-5059-5517422484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0B5C21E-8167-5E4B-BB5E-10F8260D88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39F6C3-BAC5-4478-9CCD-986F8646D4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4054508"/>
      </p:ext>
    </p:extLst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67300A2-8F78-3835-2A24-472F00EB9E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C5C8680-2AD9-40AC-6624-C5801C4393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C62ACF9-0F16-B283-226E-DDC4C43B62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73F698-2898-4E59-A524-A287D8B31D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6637072"/>
      </p:ext>
    </p:extLst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6B58C1-6342-F6C0-35FE-C0C19274D2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30CC90-1FFF-8365-F9F3-4469AD3547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BFA63B6-2461-7FB3-59FE-EC46E7D3D8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F6A25D-07E8-4499-B308-38C4687DC7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9157552"/>
      </p:ext>
    </p:extLst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8AB435-B87D-2D58-5822-F0FE60555B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0B9805-92F7-3986-4600-A502A122EA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1D42BA-9435-7492-1266-EF8D10B1FA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D9F0EA-23A0-48F5-AB64-26E29FDDBED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0936391"/>
      </p:ext>
    </p:extLst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D062251-EA43-60B8-72A2-E2DD58C171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D679117-64B8-7492-FE71-C736BE030B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48A5D89-C9C5-D5E9-C197-BBC8445256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BE6941-8968-4BEB-9071-8F3B62CB91E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6365259"/>
      </p:ext>
    </p:extLst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FED96F5-8FCF-9925-AB81-BB2216EF32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DFF89BC-1608-FBBF-D3FA-B98B4D0704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4B79A8C-500E-BB55-7310-03AF14E521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35B8E-02C2-49FA-811D-495F846D7F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8555025"/>
      </p:ext>
    </p:extLst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3152822-5236-E0A4-A6C2-F1232E793E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3AF2D8A-DD86-9232-5D20-6F2D05DEDE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CBA3CEE-7C67-B0F1-A457-847718FDB1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94FD9-52B7-4602-A6B7-349C658D0B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1205938"/>
      </p:ext>
    </p:extLst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8212B5-B714-E65C-3087-B323F81D8C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8EEBCB-A2E3-C04E-ED26-A3C33548F7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508039-243D-2053-1983-C5DFA1A815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F6C7D6-7320-423D-AC38-405DB3318C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2283301"/>
      </p:ext>
    </p:extLst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169F95-5902-0206-07A3-A3D995C09E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E66940-43D9-27EA-736E-D90C5E00E5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920B65-2EA0-A21F-7BFB-AB5822B87C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20F46-E666-4E4A-99D2-803655029E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5170563"/>
      </p:ext>
    </p:extLst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63209FFB-F734-FEB7-B018-20C9FC6C12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2DF29059-DD74-BCA1-6A12-658C24F7B9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B1540424-A1D0-04F1-0CE7-D76CA9A2197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buClrTx/>
              <a:buSzTx/>
              <a:defRPr sz="1400" b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D10E5796-33C4-07EA-CD93-9973E6B804B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buClrTx/>
              <a:buSzTx/>
              <a:defRPr sz="1400" b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AD6A5D08-5D09-68DC-11E6-C5DC530E1C1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1pPr>
          </a:lstStyle>
          <a:p>
            <a:fld id="{30D1A0A8-BE9B-4498-A7F2-D841BC3CB40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4" r:id="rId2"/>
    <p:sldLayoutId id="2147483753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47" r:id="rId9"/>
    <p:sldLayoutId id="2147483746" r:id="rId10"/>
    <p:sldLayoutId id="2147483745" r:id="rId11"/>
    <p:sldLayoutId id="2147483744" r:id="rId12"/>
    <p:sldLayoutId id="2147483743" r:id="rId13"/>
    <p:sldLayoutId id="2147483742" r:id="rId14"/>
  </p:sldLayoutIdLst>
  <p:transition>
    <p:push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13" Type="http://schemas.openxmlformats.org/officeDocument/2006/relationships/image" Target="../media/image7.png"/><Relationship Id="rId3" Type="http://schemas.microsoft.com/office/2007/relationships/media" Target="../media/media10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11.WAV"/><Relationship Id="rId11" Type="http://schemas.openxmlformats.org/officeDocument/2006/relationships/image" Target="../media/image5.png"/><Relationship Id="rId5" Type="http://schemas.microsoft.com/office/2007/relationships/media" Target="../media/media11.WAV"/><Relationship Id="rId10" Type="http://schemas.openxmlformats.org/officeDocument/2006/relationships/image" Target="../media/image2.png"/><Relationship Id="rId4" Type="http://schemas.openxmlformats.org/officeDocument/2006/relationships/audio" Target="../media/media10.WAV"/><Relationship Id="rId9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11.WAV"/><Relationship Id="rId11" Type="http://schemas.openxmlformats.org/officeDocument/2006/relationships/image" Target="../media/image2.png"/><Relationship Id="rId5" Type="http://schemas.microsoft.com/office/2007/relationships/media" Target="../media/media11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1.jpeg"/><Relationship Id="rId1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7.png"/><Relationship Id="rId3" Type="http://schemas.microsoft.com/office/2007/relationships/media" Target="../media/media2.WAV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5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../media/media2.WAV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13" Type="http://schemas.openxmlformats.org/officeDocument/2006/relationships/image" Target="../media/image12.jpeg"/><Relationship Id="rId3" Type="http://schemas.microsoft.com/office/2007/relationships/media" Target="../media/media12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13.WAV"/><Relationship Id="rId11" Type="http://schemas.openxmlformats.org/officeDocument/2006/relationships/image" Target="../media/image6.png"/><Relationship Id="rId5" Type="http://schemas.microsoft.com/office/2007/relationships/media" Target="../media/media13.WAV"/><Relationship Id="rId10" Type="http://schemas.openxmlformats.org/officeDocument/2006/relationships/image" Target="../media/image5.png"/><Relationship Id="rId4" Type="http://schemas.openxmlformats.org/officeDocument/2006/relationships/audio" Target="../media/media12.WAV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13.WAV"/><Relationship Id="rId11" Type="http://schemas.openxmlformats.org/officeDocument/2006/relationships/image" Target="../media/image2.png"/><Relationship Id="rId5" Type="http://schemas.microsoft.com/office/2007/relationships/media" Target="../media/media13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2.jpeg"/><Relationship Id="rId1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13" Type="http://schemas.openxmlformats.org/officeDocument/2006/relationships/image" Target="../media/image7.png"/><Relationship Id="rId3" Type="http://schemas.microsoft.com/office/2007/relationships/media" Target="../media/media14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15.WAV"/><Relationship Id="rId11" Type="http://schemas.openxmlformats.org/officeDocument/2006/relationships/image" Target="../media/image5.png"/><Relationship Id="rId5" Type="http://schemas.microsoft.com/office/2007/relationships/media" Target="../media/media15.WAV"/><Relationship Id="rId10" Type="http://schemas.openxmlformats.org/officeDocument/2006/relationships/image" Target="../media/image2.png"/><Relationship Id="rId4" Type="http://schemas.openxmlformats.org/officeDocument/2006/relationships/audio" Target="../media/media14.WAV"/><Relationship Id="rId9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15.WAV"/><Relationship Id="rId11" Type="http://schemas.openxmlformats.org/officeDocument/2006/relationships/image" Target="../media/image2.png"/><Relationship Id="rId5" Type="http://schemas.microsoft.com/office/2007/relationships/media" Target="../media/media15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3.jpeg"/><Relationship Id="rId1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3.WAV"/><Relationship Id="rId11" Type="http://schemas.openxmlformats.org/officeDocument/2006/relationships/image" Target="../media/image2.png"/><Relationship Id="rId5" Type="http://schemas.microsoft.com/office/2007/relationships/media" Target="../media/media3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4.jpeg"/><Relationship Id="rId1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13" Type="http://schemas.openxmlformats.org/officeDocument/2006/relationships/image" Target="../media/image7.png"/><Relationship Id="rId3" Type="http://schemas.microsoft.com/office/2007/relationships/media" Target="../media/media16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17.WAV"/><Relationship Id="rId11" Type="http://schemas.openxmlformats.org/officeDocument/2006/relationships/image" Target="../media/image5.png"/><Relationship Id="rId5" Type="http://schemas.microsoft.com/office/2007/relationships/media" Target="../media/media17.WAV"/><Relationship Id="rId10" Type="http://schemas.openxmlformats.org/officeDocument/2006/relationships/image" Target="../media/image2.png"/><Relationship Id="rId4" Type="http://schemas.openxmlformats.org/officeDocument/2006/relationships/audio" Target="../media/media16.WAV"/><Relationship Id="rId9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17.WAV"/><Relationship Id="rId11" Type="http://schemas.openxmlformats.org/officeDocument/2006/relationships/image" Target="../media/image2.png"/><Relationship Id="rId5" Type="http://schemas.microsoft.com/office/2007/relationships/media" Target="../media/media17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4.jpeg"/><Relationship Id="rId1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13" Type="http://schemas.openxmlformats.org/officeDocument/2006/relationships/image" Target="../media/image7.png"/><Relationship Id="rId3" Type="http://schemas.microsoft.com/office/2007/relationships/media" Target="../media/media18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19.WAV"/><Relationship Id="rId11" Type="http://schemas.openxmlformats.org/officeDocument/2006/relationships/image" Target="../media/image5.png"/><Relationship Id="rId5" Type="http://schemas.microsoft.com/office/2007/relationships/media" Target="../media/media19.WAV"/><Relationship Id="rId10" Type="http://schemas.openxmlformats.org/officeDocument/2006/relationships/image" Target="../media/image2.png"/><Relationship Id="rId4" Type="http://schemas.openxmlformats.org/officeDocument/2006/relationships/audio" Target="../media/media18.WAV"/><Relationship Id="rId9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9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19.WAV"/><Relationship Id="rId11" Type="http://schemas.openxmlformats.org/officeDocument/2006/relationships/image" Target="../media/image2.png"/><Relationship Id="rId5" Type="http://schemas.microsoft.com/office/2007/relationships/media" Target="../media/media19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5.jpeg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.WAV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4.xml"/><Relationship Id="rId13" Type="http://schemas.openxmlformats.org/officeDocument/2006/relationships/image" Target="../media/image7.png"/><Relationship Id="rId3" Type="http://schemas.microsoft.com/office/2007/relationships/media" Target="../media/media20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21.WAV"/><Relationship Id="rId11" Type="http://schemas.openxmlformats.org/officeDocument/2006/relationships/image" Target="../media/image5.png"/><Relationship Id="rId5" Type="http://schemas.microsoft.com/office/2007/relationships/media" Target="../media/media21.WAV"/><Relationship Id="rId10" Type="http://schemas.openxmlformats.org/officeDocument/2006/relationships/image" Target="../media/image2.png"/><Relationship Id="rId4" Type="http://schemas.openxmlformats.org/officeDocument/2006/relationships/audio" Target="../media/media20.WAV"/><Relationship Id="rId9" Type="http://schemas.openxmlformats.org/officeDocument/2006/relationships/image" Target="../media/image16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5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21.WAV"/><Relationship Id="rId11" Type="http://schemas.openxmlformats.org/officeDocument/2006/relationships/image" Target="../media/image2.png"/><Relationship Id="rId5" Type="http://schemas.microsoft.com/office/2007/relationships/media" Target="../media/media21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6.jpeg"/><Relationship Id="rId1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.WAV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0.xml"/><Relationship Id="rId13" Type="http://schemas.openxmlformats.org/officeDocument/2006/relationships/image" Target="../media/image7.png"/><Relationship Id="rId3" Type="http://schemas.microsoft.com/office/2007/relationships/media" Target="../media/media22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23.WAV"/><Relationship Id="rId11" Type="http://schemas.openxmlformats.org/officeDocument/2006/relationships/image" Target="../media/image5.png"/><Relationship Id="rId5" Type="http://schemas.microsoft.com/office/2007/relationships/media" Target="../media/media23.WAV"/><Relationship Id="rId10" Type="http://schemas.openxmlformats.org/officeDocument/2006/relationships/image" Target="../media/image2.png"/><Relationship Id="rId4" Type="http://schemas.openxmlformats.org/officeDocument/2006/relationships/audio" Target="../media/media22.WAV"/><Relationship Id="rId9" Type="http://schemas.openxmlformats.org/officeDocument/2006/relationships/image" Target="../media/image17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1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23.WAV"/><Relationship Id="rId11" Type="http://schemas.openxmlformats.org/officeDocument/2006/relationships/image" Target="../media/image2.png"/><Relationship Id="rId5" Type="http://schemas.microsoft.com/office/2007/relationships/media" Target="../media/media23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7.jpeg"/><Relationship Id="rId1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6.xml"/><Relationship Id="rId13" Type="http://schemas.openxmlformats.org/officeDocument/2006/relationships/image" Target="../media/image7.png"/><Relationship Id="rId3" Type="http://schemas.microsoft.com/office/2007/relationships/media" Target="../media/media24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25.WAV"/><Relationship Id="rId11" Type="http://schemas.openxmlformats.org/officeDocument/2006/relationships/image" Target="../media/image5.png"/><Relationship Id="rId5" Type="http://schemas.microsoft.com/office/2007/relationships/media" Target="../media/media25.WAV"/><Relationship Id="rId10" Type="http://schemas.openxmlformats.org/officeDocument/2006/relationships/image" Target="../media/image2.png"/><Relationship Id="rId4" Type="http://schemas.openxmlformats.org/officeDocument/2006/relationships/audio" Target="../media/media24.WAV"/><Relationship Id="rId9" Type="http://schemas.openxmlformats.org/officeDocument/2006/relationships/image" Target="../media/image18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7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25.WAV"/><Relationship Id="rId11" Type="http://schemas.openxmlformats.org/officeDocument/2006/relationships/image" Target="../media/image2.png"/><Relationship Id="rId5" Type="http://schemas.microsoft.com/office/2007/relationships/media" Target="../media/media25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8.jpeg"/><Relationship Id="rId1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WAV"/><Relationship Id="rId7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notesSlide" Target="../notesSlides/notesSlide58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WAV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59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.WAV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WAV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60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i3men.com/" TargetMode="Externa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7.png"/><Relationship Id="rId3" Type="http://schemas.microsoft.com/office/2007/relationships/media" Target="../media/media8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9.WAV"/><Relationship Id="rId11" Type="http://schemas.openxmlformats.org/officeDocument/2006/relationships/image" Target="../media/image5.png"/><Relationship Id="rId5" Type="http://schemas.microsoft.com/office/2007/relationships/media" Target="../media/media9.WAV"/><Relationship Id="rId10" Type="http://schemas.openxmlformats.org/officeDocument/2006/relationships/image" Target="../media/image2.png"/><Relationship Id="rId4" Type="http://schemas.openxmlformats.org/officeDocument/2006/relationships/audio" Target="../media/media8.WAV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13" Type="http://schemas.openxmlformats.org/officeDocument/2006/relationships/image" Target="../media/image9.png"/><Relationship Id="rId3" Type="http://schemas.microsoft.com/office/2007/relationships/media" Target="../media/media5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9.WAV"/><Relationship Id="rId11" Type="http://schemas.openxmlformats.org/officeDocument/2006/relationships/image" Target="../media/image2.png"/><Relationship Id="rId5" Type="http://schemas.microsoft.com/office/2007/relationships/media" Target="../media/media9.WAV"/><Relationship Id="rId1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audio" Target="../media/media5.WAV"/><Relationship Id="rId9" Type="http://schemas.openxmlformats.org/officeDocument/2006/relationships/image" Target="../media/image10.jpeg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公司logo">
            <a:extLst>
              <a:ext uri="{FF2B5EF4-FFF2-40B4-BE49-F238E27FC236}">
                <a16:creationId xmlns:a16="http://schemas.microsoft.com/office/drawing/2014/main" id="{214EC380-38EE-1A5C-7DFC-7652A6F81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7" descr="icon">
            <a:extLst>
              <a:ext uri="{FF2B5EF4-FFF2-40B4-BE49-F238E27FC236}">
                <a16:creationId xmlns:a16="http://schemas.microsoft.com/office/drawing/2014/main" id="{F40A03B6-7B82-F966-F3C5-BB4237879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10">
            <a:extLst>
              <a:ext uri="{FF2B5EF4-FFF2-40B4-BE49-F238E27FC236}">
                <a16:creationId xmlns:a16="http://schemas.microsoft.com/office/drawing/2014/main" id="{895EB51A-6625-7FB7-175C-9716A1B1C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5125" name="Rectangle 12">
            <a:extLst>
              <a:ext uri="{FF2B5EF4-FFF2-40B4-BE49-F238E27FC236}">
                <a16:creationId xmlns:a16="http://schemas.microsoft.com/office/drawing/2014/main" id="{628A2E1A-B1EC-0D86-94F4-DE0E6D3CC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5126" name="Rectangle 13">
            <a:extLst>
              <a:ext uri="{FF2B5EF4-FFF2-40B4-BE49-F238E27FC236}">
                <a16:creationId xmlns:a16="http://schemas.microsoft.com/office/drawing/2014/main" id="{26D0D8D5-1B28-72F6-87AD-65ED9C784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4" descr="公司logo">
            <a:extLst>
              <a:ext uri="{FF2B5EF4-FFF2-40B4-BE49-F238E27FC236}">
                <a16:creationId xmlns:a16="http://schemas.microsoft.com/office/drawing/2014/main" id="{3545EF44-15FB-91BA-F7CB-FFA2C5162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FB321C2E-E4B1-06BA-A686-337AC0115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0B18AED1-3D95-A610-A237-D12A1A8BCE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19813" name="Rectangle 17">
            <a:extLst>
              <a:ext uri="{FF2B5EF4-FFF2-40B4-BE49-F238E27FC236}">
                <a16:creationId xmlns:a16="http://schemas.microsoft.com/office/drawing/2014/main" id="{D7929B2B-FE0B-B77A-B82D-111A78E0E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在几年级、几班，你问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346B1888-922B-8BB9-3233-9C0297FC8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FBD3449D-25E5-FCC4-83EF-3DBB9873E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Daisy </a:t>
            </a:r>
            <a:r>
              <a:rPr lang="zh-CN" altLang="en-US" b="0">
                <a:latin typeface="Times New Roman" panose="02020603050405020304" pitchFamily="18" charset="0"/>
              </a:rPr>
              <a:t>希望有一个中国笔友吗，你问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9816" name="Rectangle 56">
            <a:extLst>
              <a:ext uri="{FF2B5EF4-FFF2-40B4-BE49-F238E27FC236}">
                <a16:creationId xmlns:a16="http://schemas.microsoft.com/office/drawing/2014/main" id="{301A103B-D40D-8FC2-2539-4A8E61B05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6C8987E0-E470-E538-5F5C-0A1064494458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9195FB6E-B2DC-1CFC-D165-4FD32700F59E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C988D9CD-39D1-3B02-03A2-F6A09393D58B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0BBD587E-8785-5016-3BF3-B689DB0AC2BD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0" name="Picture 2" descr="公司logo">
            <a:extLst>
              <a:ext uri="{FF2B5EF4-FFF2-40B4-BE49-F238E27FC236}">
                <a16:creationId xmlns:a16="http://schemas.microsoft.com/office/drawing/2014/main" id="{93D18DF6-AE4A-8098-FF7D-827906529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1" name="Rectangle 3">
            <a:extLst>
              <a:ext uri="{FF2B5EF4-FFF2-40B4-BE49-F238E27FC236}">
                <a16:creationId xmlns:a16="http://schemas.microsoft.com/office/drawing/2014/main" id="{451E4FCF-5ED2-6432-4C69-2627F0505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21862" name="Rectangle 4">
            <a:extLst>
              <a:ext uri="{FF2B5EF4-FFF2-40B4-BE49-F238E27FC236}">
                <a16:creationId xmlns:a16="http://schemas.microsoft.com/office/drawing/2014/main" id="{8061855F-475B-32A6-BF33-F014676E1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44341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CD2856DB-1DD1-7E55-8F79-E3D87E2F5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644900"/>
            <a:ext cx="56165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What grade and class is Daisy in?</a:t>
            </a:r>
          </a:p>
        </p:txBody>
      </p:sp>
      <p:sp>
        <p:nvSpPr>
          <p:cNvPr id="121864" name="Rectangle 7">
            <a:extLst>
              <a:ext uri="{FF2B5EF4-FFF2-40B4-BE49-F238E27FC236}">
                <a16:creationId xmlns:a16="http://schemas.microsoft.com/office/drawing/2014/main" id="{3C1CFF5A-6A1A-6554-5F01-45931C8BD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在几年级、几班，你问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E4C11AA8-6EFA-494D-3E4A-98DC9EBF47DA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AD9C79E9-6776-8DBE-1700-B7FC247BCAB1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08" name="Picture 2" descr="公司logo">
            <a:extLst>
              <a:ext uri="{FF2B5EF4-FFF2-40B4-BE49-F238E27FC236}">
                <a16:creationId xmlns:a16="http://schemas.microsoft.com/office/drawing/2014/main" id="{1E8829A5-57FE-D052-C889-049537170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9" name="Rectangle 4">
            <a:extLst>
              <a:ext uri="{FF2B5EF4-FFF2-40B4-BE49-F238E27FC236}">
                <a16:creationId xmlns:a16="http://schemas.microsoft.com/office/drawing/2014/main" id="{2ABC4E5D-3DB9-C3E8-A79A-33BFAB58A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23910" name="Rectangle 6">
            <a:extLst>
              <a:ext uri="{FF2B5EF4-FFF2-40B4-BE49-F238E27FC236}">
                <a16:creationId xmlns:a16="http://schemas.microsoft.com/office/drawing/2014/main" id="{383503C5-172E-5EA2-8F77-1191CD294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5235575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535A23BE-B263-E287-B1CB-BA6705D05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2665413"/>
            <a:ext cx="5040312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Would Daisy like to have a Chinese pen pal? /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Does Daisy wish she had a Chinese pen pal?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CD3C6147-C5BD-FA69-2319-70127A2C0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Daisy </a:t>
            </a:r>
            <a:r>
              <a:rPr lang="zh-CN" altLang="en-US" b="0">
                <a:latin typeface="Times New Roman" panose="02020603050405020304" pitchFamily="18" charset="0"/>
              </a:rPr>
              <a:t>希望有一个中国笔友吗，你问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6" descr="公司logo">
            <a:extLst>
              <a:ext uri="{FF2B5EF4-FFF2-40B4-BE49-F238E27FC236}">
                <a16:creationId xmlns:a16="http://schemas.microsoft.com/office/drawing/2014/main" id="{322D2EB6-F0C7-1B5E-A2FF-0770AD544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7" name="Picture 7" descr="icon">
            <a:extLst>
              <a:ext uri="{FF2B5EF4-FFF2-40B4-BE49-F238E27FC236}">
                <a16:creationId xmlns:a16="http://schemas.microsoft.com/office/drawing/2014/main" id="{54C4400E-7B0D-BD26-8799-5CC6308CC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10">
            <a:extLst>
              <a:ext uri="{FF2B5EF4-FFF2-40B4-BE49-F238E27FC236}">
                <a16:creationId xmlns:a16="http://schemas.microsoft.com/office/drawing/2014/main" id="{FA552E9A-4065-C4D0-DC2A-E35E895C9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72709" name="Rectangle 12">
            <a:extLst>
              <a:ext uri="{FF2B5EF4-FFF2-40B4-BE49-F238E27FC236}">
                <a16:creationId xmlns:a16="http://schemas.microsoft.com/office/drawing/2014/main" id="{350F14E9-EDD6-95B3-E941-B85FEE664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72710" name="Rectangle 13">
            <a:extLst>
              <a:ext uri="{FF2B5EF4-FFF2-40B4-BE49-F238E27FC236}">
                <a16:creationId xmlns:a16="http://schemas.microsoft.com/office/drawing/2014/main" id="{E1E14D0C-3F73-9F80-4517-FC80F3066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67" name="图片 25" descr="小升初适应性训练短文复述02">
            <a:extLst>
              <a:ext uri="{FF2B5EF4-FFF2-40B4-BE49-F238E27FC236}">
                <a16:creationId xmlns:a16="http://schemas.microsoft.com/office/drawing/2014/main" id="{A67CA172-8527-434A-7F39-DA0F1A151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36838"/>
            <a:ext cx="7129462" cy="352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3DAE30E3-42CC-2117-F540-41AA87C92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It is the Sports Festival today. Ken and Ben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25956" name="Picture 4" descr="公司logo">
            <a:extLst>
              <a:ext uri="{FF2B5EF4-FFF2-40B4-BE49-F238E27FC236}">
                <a16:creationId xmlns:a16="http://schemas.microsoft.com/office/drawing/2014/main" id="{D3D143B3-B9DA-E1BE-AE5D-1F671368D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209C31CC-EC7A-909E-7A6E-AE5836D82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7A54ECA6-CA4E-6512-B925-428661062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9" name="Rectangle 129">
            <a:extLst>
              <a:ext uri="{FF2B5EF4-FFF2-40B4-BE49-F238E27FC236}">
                <a16:creationId xmlns:a16="http://schemas.microsoft.com/office/drawing/2014/main" id="{164F8276-FD96-DB9E-C5F2-2C87F7A44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你将听到一篇 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Mary </a:t>
            </a:r>
            <a:r>
              <a:rPr lang="zh-CN" altLang="en-US" sz="2000" b="0">
                <a:latin typeface="Times New Roman" panose="02020603050405020304" pitchFamily="18" charset="0"/>
              </a:rPr>
              <a:t>介绍学校运动会的短文 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25960" name="Rectangle 140">
            <a:extLst>
              <a:ext uri="{FF2B5EF4-FFF2-40B4-BE49-F238E27FC236}">
                <a16:creationId xmlns:a16="http://schemas.microsoft.com/office/drawing/2014/main" id="{90823FF5-B8A6-3259-B631-4B40FD1C0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847E4152-3F4C-E62B-8FA8-787D5267E9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492375"/>
            <a:ext cx="8353425" cy="41767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It is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Sports Festival today</a:t>
            </a:r>
            <a:r>
              <a:rPr lang="en-US" altLang="zh-CN" sz="3400">
                <a:latin typeface="Times New Roman" panose="02020603050405020304" pitchFamily="18" charset="0"/>
              </a:rPr>
              <a:t>. Look,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Ken and Ben</a:t>
            </a:r>
            <a:r>
              <a:rPr lang="en-US" altLang="zh-CN" sz="3400">
                <a:latin typeface="Times New Roman" panose="02020603050405020304" pitchFamily="18" charset="0"/>
              </a:rPr>
              <a:t> are running. Ken is running faster than Ben.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Joe and Martin</a:t>
            </a:r>
            <a:r>
              <a:rPr lang="en-US" altLang="zh-CN" sz="3400">
                <a:latin typeface="Times New Roman" panose="02020603050405020304" pitchFamily="18" charset="0"/>
              </a:rPr>
              <a:t> are jumping. Martin jumps higher than him.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Jack and Alex</a:t>
            </a:r>
            <a:r>
              <a:rPr lang="en-US" altLang="zh-CN" sz="3400">
                <a:latin typeface="Times New Roman" panose="02020603050405020304" pitchFamily="18" charset="0"/>
              </a:rPr>
              <a:t> are doing the long jump now. Who jumps farther, Jack or Alex? Oh, Jack is jumping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two centimeters farther</a:t>
            </a:r>
            <a:r>
              <a:rPr lang="en-US" altLang="zh-CN" sz="3400">
                <a:latin typeface="Times New Roman" panose="02020603050405020304" pitchFamily="18" charset="0"/>
              </a:rPr>
              <a:t> than Alex. All the students look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very happy</a:t>
            </a:r>
            <a:r>
              <a:rPr lang="en-US" altLang="zh-CN" sz="340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25962" name="Rectangle 153">
            <a:extLst>
              <a:ext uri="{FF2B5EF4-FFF2-40B4-BE49-F238E27FC236}">
                <a16:creationId xmlns:a16="http://schemas.microsoft.com/office/drawing/2014/main" id="{985F3581-2BBF-EE1D-C012-BE5A0D487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CC87049B-B4B0-7A0B-2E7B-0C1A2C1D96E7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5966" name="Picture 14">
            <a:hlinkClick r:id="" action="ppaction://media"/>
            <a:extLst>
              <a:ext uri="{FF2B5EF4-FFF2-40B4-BE49-F238E27FC236}">
                <a16:creationId xmlns:a16="http://schemas.microsoft.com/office/drawing/2014/main" id="{604CA503-635A-7A57-AC5C-850E402DC237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84467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70" name="Picture 18">
            <a:hlinkClick r:id="" action="ppaction://media"/>
            <a:extLst>
              <a:ext uri="{FF2B5EF4-FFF2-40B4-BE49-F238E27FC236}">
                <a16:creationId xmlns:a16="http://schemas.microsoft.com/office/drawing/2014/main" id="{F27B92D2-70A7-D88E-B1CE-392034B741C3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226050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59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290" fill="hold"/>
                                        <p:tgtEl>
                                          <p:spTgt spid="1259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96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96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28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14" name="图片 25" descr="小升初适应性训练短文复述02">
            <a:extLst>
              <a:ext uri="{FF2B5EF4-FFF2-40B4-BE49-F238E27FC236}">
                <a16:creationId xmlns:a16="http://schemas.microsoft.com/office/drawing/2014/main" id="{57D96C64-2EEC-47F7-861B-204CD489A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00213"/>
            <a:ext cx="7561262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5837B80D-487F-7B4A-0472-5E7B164188DF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553F9684-EC27-8DA9-973C-3A0CF99CCA2E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DBCA83CF-E0AF-C61D-104F-901D95379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08050"/>
            <a:ext cx="8353425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It is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Sports Festival today</a:t>
            </a:r>
            <a:r>
              <a:rPr lang="en-US" altLang="zh-CN" sz="3800">
                <a:latin typeface="Times New Roman" panose="02020603050405020304" pitchFamily="18" charset="0"/>
              </a:rPr>
              <a:t>. Look,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Ken and Ben</a:t>
            </a:r>
            <a:r>
              <a:rPr lang="en-US" altLang="zh-CN" sz="3800">
                <a:latin typeface="Times New Roman" panose="02020603050405020304" pitchFamily="18" charset="0"/>
              </a:rPr>
              <a:t> are running. Ken is running faster than Ben.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Joe and Martin</a:t>
            </a:r>
            <a:r>
              <a:rPr lang="en-US" altLang="zh-CN" sz="3800">
                <a:latin typeface="Times New Roman" panose="02020603050405020304" pitchFamily="18" charset="0"/>
              </a:rPr>
              <a:t> are jumping. Martin jumps higher than him.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Jack and Alex</a:t>
            </a:r>
            <a:r>
              <a:rPr lang="en-US" altLang="zh-CN" sz="3800">
                <a:latin typeface="Times New Roman" panose="02020603050405020304" pitchFamily="18" charset="0"/>
              </a:rPr>
              <a:t> are doing the long jump now. Who jumps farther, Jack or Alex? Oh, Jack is jumping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two centimeters farther</a:t>
            </a:r>
            <a:r>
              <a:rPr lang="en-US" altLang="zh-CN" sz="3800">
                <a:latin typeface="Times New Roman" panose="02020603050405020304" pitchFamily="18" charset="0"/>
              </a:rPr>
              <a:t> than Alex. All the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students look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very happy</a:t>
            </a:r>
            <a:r>
              <a:rPr lang="en-US" altLang="zh-CN" sz="380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28006" name="Picture 4" descr="公司logo">
            <a:extLst>
              <a:ext uri="{FF2B5EF4-FFF2-40B4-BE49-F238E27FC236}">
                <a16:creationId xmlns:a16="http://schemas.microsoft.com/office/drawing/2014/main" id="{E0567BD0-50DD-3C4C-91F1-E388B2951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68824CA6-8BF3-70B7-C132-2A4A3C616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19050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It is the Sports Festival yesterday. Ken and Ben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A724D027-D48D-4EA5-4FA2-629539AE7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4051502D-9A16-30D6-C0C6-7C8CC3BCE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11AC5E35-7355-0CB9-AD1C-0197B60B0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E34FE2C1-11EB-06F2-6E85-5C1737FBB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1B392B3D-7818-0AC3-36FA-D84B29994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08050"/>
            <a:ext cx="8496300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It is the Sports Festival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today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Ken and Ben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are running. Ken was running faster than Ben.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Joe and Martin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is jumping. Martin jumps higher than him.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Jack and Alex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are doing the long jump now. Who jumps farther, Jack or Alex? Oh, Jack is jumping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two centimeters farther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than Alex. All the students look </a:t>
            </a:r>
          </a:p>
          <a:p>
            <a:pPr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very happy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28016" name="Picture 16">
            <a:hlinkClick r:id="" action="ppaction://media"/>
            <a:extLst>
              <a:ext uri="{FF2B5EF4-FFF2-40B4-BE49-F238E27FC236}">
                <a16:creationId xmlns:a16="http://schemas.microsoft.com/office/drawing/2014/main" id="{60B4E674-F53D-6D87-A222-4DEE8DFA3BAE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494188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0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4" descr="公司logo">
            <a:extLst>
              <a:ext uri="{FF2B5EF4-FFF2-40B4-BE49-F238E27FC236}">
                <a16:creationId xmlns:a16="http://schemas.microsoft.com/office/drawing/2014/main" id="{D4EBE076-11CB-4551-B30E-52DE4E320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1BAF5147-C39A-157F-E0DB-204E83E6D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4F3B1893-FB55-04B4-2609-A3B492065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30053" name="Rectangle 17">
            <a:extLst>
              <a:ext uri="{FF2B5EF4-FFF2-40B4-BE49-F238E27FC236}">
                <a16:creationId xmlns:a16="http://schemas.microsoft.com/office/drawing/2014/main" id="{4A56E65E-DE8B-66C8-E58E-53A5A3BE7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你想知道运动会在什么地方举行，你问 </a:t>
            </a:r>
            <a:r>
              <a:rPr lang="en-US" altLang="zh-CN">
                <a:latin typeface="Times New Roman" panose="02020603050405020304" pitchFamily="18" charset="0"/>
              </a:rPr>
              <a:t>Mary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BB0DE2FA-1B7F-B44D-F174-50E09954B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FE6BCEBC-AC39-24E1-5D29-B390D41CD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你想知道哪个班级在足球比赛中排名第一，你问 </a:t>
            </a:r>
            <a:r>
              <a:rPr lang="en-US" altLang="zh-CN">
                <a:latin typeface="Times New Roman" panose="02020603050405020304" pitchFamily="18" charset="0"/>
              </a:rPr>
              <a:t>Mary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30056" name="Rectangle 56">
            <a:extLst>
              <a:ext uri="{FF2B5EF4-FFF2-40B4-BE49-F238E27FC236}">
                <a16:creationId xmlns:a16="http://schemas.microsoft.com/office/drawing/2014/main" id="{1E20ABED-2177-6220-ACF1-9B6C737B6D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E40DF102-9ECC-9608-E972-1974D89972D8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D0D66130-0042-5ABD-B066-53683962EC9F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5C9D399E-E699-4CB3-F23B-8508F59A890F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CB78FA1E-6F12-DAF1-9E37-CBC2870C1BE9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0" name="Picture 2" descr="公司logo">
            <a:extLst>
              <a:ext uri="{FF2B5EF4-FFF2-40B4-BE49-F238E27FC236}">
                <a16:creationId xmlns:a16="http://schemas.microsoft.com/office/drawing/2014/main" id="{DA26D4E1-D215-C9E9-6C9A-1C5E39E20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101" name="Rectangle 3">
            <a:extLst>
              <a:ext uri="{FF2B5EF4-FFF2-40B4-BE49-F238E27FC236}">
                <a16:creationId xmlns:a16="http://schemas.microsoft.com/office/drawing/2014/main" id="{4357B96D-2BE9-5351-668B-28F5C814C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32102" name="Rectangle 4">
            <a:extLst>
              <a:ext uri="{FF2B5EF4-FFF2-40B4-BE49-F238E27FC236}">
                <a16:creationId xmlns:a16="http://schemas.microsoft.com/office/drawing/2014/main" id="{73818E84-4697-6455-5015-1B8A0E03D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156075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5935CFF1-0F83-8350-E78B-FD40CE3D6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397250"/>
            <a:ext cx="5257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Where was the Sports Festival held?</a:t>
            </a:r>
          </a:p>
        </p:txBody>
      </p:sp>
      <p:sp>
        <p:nvSpPr>
          <p:cNvPr id="132104" name="Rectangle 7">
            <a:extLst>
              <a:ext uri="{FF2B5EF4-FFF2-40B4-BE49-F238E27FC236}">
                <a16:creationId xmlns:a16="http://schemas.microsoft.com/office/drawing/2014/main" id="{11DC378B-8E10-A172-4B19-8BF817879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你想知道运动会在什么地方举行，你问 </a:t>
            </a:r>
            <a:r>
              <a:rPr lang="en-US" altLang="zh-CN">
                <a:latin typeface="Times New Roman" panose="02020603050405020304" pitchFamily="18" charset="0"/>
              </a:rPr>
              <a:t>Mary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D24BB986-B53B-97B3-8C4A-C3200E886144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9D94BB73-3981-B391-2BED-4F0E86F72377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8" name="Picture 2" descr="公司logo">
            <a:extLst>
              <a:ext uri="{FF2B5EF4-FFF2-40B4-BE49-F238E27FC236}">
                <a16:creationId xmlns:a16="http://schemas.microsoft.com/office/drawing/2014/main" id="{75CB11FF-0903-0FA0-E411-6B93221AB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49" name="Rectangle 4">
            <a:extLst>
              <a:ext uri="{FF2B5EF4-FFF2-40B4-BE49-F238E27FC236}">
                <a16:creationId xmlns:a16="http://schemas.microsoft.com/office/drawing/2014/main" id="{061BAB2F-44DC-BA10-F2A1-2887C22D0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34150" name="Rectangle 6">
            <a:extLst>
              <a:ext uri="{FF2B5EF4-FFF2-40B4-BE49-F238E27FC236}">
                <a16:creationId xmlns:a16="http://schemas.microsoft.com/office/drawing/2014/main" id="{4D5CDBFA-F0B2-5211-FAF1-4FC9A9F1F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43706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E1A21EBE-DC66-8BD5-3BFE-C0E6CB56A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101975"/>
            <a:ext cx="504031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Which class is the first in the football match?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E03457D5-C433-E603-6019-CB7D85B3D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你想知道哪个班级在足球比赛中排名第一，你问 </a:t>
            </a:r>
            <a:r>
              <a:rPr lang="en-US" altLang="zh-CN">
                <a:latin typeface="Times New Roman" panose="02020603050405020304" pitchFamily="18" charset="0"/>
              </a:rPr>
              <a:t>Mary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6" descr="公司logo">
            <a:extLst>
              <a:ext uri="{FF2B5EF4-FFF2-40B4-BE49-F238E27FC236}">
                <a16:creationId xmlns:a16="http://schemas.microsoft.com/office/drawing/2014/main" id="{C8FEF379-2C25-5A3F-1A95-6AD572B4B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7" descr="icon">
            <a:extLst>
              <a:ext uri="{FF2B5EF4-FFF2-40B4-BE49-F238E27FC236}">
                <a16:creationId xmlns:a16="http://schemas.microsoft.com/office/drawing/2014/main" id="{36AD1FC1-0571-076A-9563-2A35A987B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Rectangle 10">
            <a:extLst>
              <a:ext uri="{FF2B5EF4-FFF2-40B4-BE49-F238E27FC236}">
                <a16:creationId xmlns:a16="http://schemas.microsoft.com/office/drawing/2014/main" id="{4F111709-4E53-318C-B1D6-3C0B71A99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76805" name="Rectangle 12">
            <a:extLst>
              <a:ext uri="{FF2B5EF4-FFF2-40B4-BE49-F238E27FC236}">
                <a16:creationId xmlns:a16="http://schemas.microsoft.com/office/drawing/2014/main" id="{8631919D-97E2-2E44-E923-E13FBB999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4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76806" name="Rectangle 13">
            <a:extLst>
              <a:ext uri="{FF2B5EF4-FFF2-40B4-BE49-F238E27FC236}">
                <a16:creationId xmlns:a16="http://schemas.microsoft.com/office/drawing/2014/main" id="{55C2C39D-F8BB-46B3-8B29-854416489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86" name="图片 23" descr="小升初适应性训练短文复述01">
            <a:extLst>
              <a:ext uri="{FF2B5EF4-FFF2-40B4-BE49-F238E27FC236}">
                <a16:creationId xmlns:a16="http://schemas.microsoft.com/office/drawing/2014/main" id="{D5FB0CA2-BCD6-BAF3-DD14-335232AAE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492375"/>
            <a:ext cx="7632700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A5A88D43-BAD0-F99F-2453-93F5D804E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Tim is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5476" name="Picture 4" descr="公司logo">
            <a:extLst>
              <a:ext uri="{FF2B5EF4-FFF2-40B4-BE49-F238E27FC236}">
                <a16:creationId xmlns:a16="http://schemas.microsoft.com/office/drawing/2014/main" id="{641559EF-F120-487B-F47D-0E9814B19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6AEAED95-6AC6-0EE7-FB39-DAA10A4AF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2ADBA5C9-5631-1047-B19F-BCD3EAF45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9" name="Rectangle 129">
            <a:extLst>
              <a:ext uri="{FF2B5EF4-FFF2-40B4-BE49-F238E27FC236}">
                <a16:creationId xmlns:a16="http://schemas.microsoft.com/office/drawing/2014/main" id="{5B98C02D-4EFF-5B50-BF57-D439A21FB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</a:t>
            </a:r>
            <a:r>
              <a:rPr lang="zh-CN" altLang="en-US" sz="2000">
                <a:latin typeface="Times New Roman" panose="02020603050405020304" pitchFamily="18" charset="0"/>
              </a:rPr>
              <a:t>一篇 </a:t>
            </a:r>
            <a:r>
              <a:rPr lang="en-US" altLang="zh-CN" sz="2000">
                <a:latin typeface="Times New Roman" panose="02020603050405020304" pitchFamily="18" charset="0"/>
              </a:rPr>
              <a:t>Tim </a:t>
            </a:r>
            <a:r>
              <a:rPr lang="zh-CN" altLang="en-US" sz="2000" b="0">
                <a:latin typeface="Times New Roman" panose="02020603050405020304" pitchFamily="18" charset="0"/>
              </a:rPr>
              <a:t>讲述他最喜欢运动的短文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5480" name="Rectangle 140">
            <a:extLst>
              <a:ext uri="{FF2B5EF4-FFF2-40B4-BE49-F238E27FC236}">
                <a16:creationId xmlns:a16="http://schemas.microsoft.com/office/drawing/2014/main" id="{327734E3-8BDE-2CF6-DE75-EA3082DA8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422DD0E4-C236-3487-B628-CA465D7F1B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492375"/>
            <a:ext cx="8353425" cy="41767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Hello, my name is Tim. I'm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twelve years old</a:t>
            </a:r>
            <a:r>
              <a:rPr lang="en-US" altLang="zh-CN" sz="3400">
                <a:latin typeface="Times New Roman" panose="02020603050405020304" pitchFamily="18" charset="0"/>
              </a:rPr>
              <a:t>. I'm studying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in Class Four, Grade Six</a:t>
            </a:r>
            <a:r>
              <a:rPr lang="en-US" altLang="zh-CN" sz="3400">
                <a:latin typeface="Times New Roman" panose="02020603050405020304" pitchFamily="18" charset="0"/>
              </a:rPr>
              <a:t>. I'm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tall and strong</a:t>
            </a:r>
            <a:r>
              <a:rPr lang="en-US" altLang="zh-CN" sz="3400">
                <a:latin typeface="Times New Roman" panose="02020603050405020304" pitchFamily="18" charset="0"/>
              </a:rPr>
              <a:t>. I like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playing basketball</a:t>
            </a:r>
            <a:r>
              <a:rPr lang="en-US" altLang="zh-CN" sz="3400">
                <a:latin typeface="Times New Roman" panose="02020603050405020304" pitchFamily="18" charset="0"/>
              </a:rPr>
              <a:t> very much. It’s my favourite sport. I often play basketball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after school</a:t>
            </a:r>
            <a:r>
              <a:rPr lang="en-US" altLang="zh-CN" sz="3400">
                <a:latin typeface="Times New Roman" panose="02020603050405020304" pitchFamily="18" charset="0"/>
              </a:rPr>
              <a:t>. Every year I take part in the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basketball match in our school</a:t>
            </a:r>
            <a:r>
              <a:rPr lang="en-US" altLang="zh-CN" sz="3400">
                <a:latin typeface="Times New Roman" panose="02020603050405020304" pitchFamily="18" charset="0"/>
              </a:rPr>
              <a:t>. And I always win the games.</a:t>
            </a:r>
          </a:p>
        </p:txBody>
      </p:sp>
      <p:sp>
        <p:nvSpPr>
          <p:cNvPr id="105482" name="Rectangle 153">
            <a:extLst>
              <a:ext uri="{FF2B5EF4-FFF2-40B4-BE49-F238E27FC236}">
                <a16:creationId xmlns:a16="http://schemas.microsoft.com/office/drawing/2014/main" id="{2355A729-856A-B416-ED84-2EAE2D72F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2B93BB0E-3285-FE6A-F987-94050017E8A8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5487" name="Picture 15">
            <a:hlinkClick r:id="" action="ppaction://media"/>
            <a:extLst>
              <a:ext uri="{FF2B5EF4-FFF2-40B4-BE49-F238E27FC236}">
                <a16:creationId xmlns:a16="http://schemas.microsoft.com/office/drawing/2014/main" id="{07DFDF35-AB67-D31D-0E86-2679DE9F8069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84467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89" name="Picture 17">
            <a:hlinkClick r:id="" action="ppaction://media"/>
            <a:extLst>
              <a:ext uri="{FF2B5EF4-FFF2-40B4-BE49-F238E27FC236}">
                <a16:creationId xmlns:a16="http://schemas.microsoft.com/office/drawing/2014/main" id="{BCD3D8A3-AF7D-CFBE-67C0-86A64389C712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0" y="551656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5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330" fill="hold"/>
                                        <p:tgtEl>
                                          <p:spTgt spid="105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8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48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8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63" name="Rectangle 15">
            <a:extLst>
              <a:ext uri="{FF2B5EF4-FFF2-40B4-BE49-F238E27FC236}">
                <a16:creationId xmlns:a16="http://schemas.microsoft.com/office/drawing/2014/main" id="{11885E9E-3633-A959-8E80-7A53F7FC2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Jiaming’s good friend is from the USA. They are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36196" name="Picture 4" descr="公司logo">
            <a:extLst>
              <a:ext uri="{FF2B5EF4-FFF2-40B4-BE49-F238E27FC236}">
                <a16:creationId xmlns:a16="http://schemas.microsoft.com/office/drawing/2014/main" id="{856E6A0B-F8CC-8A6A-EA13-E46D60565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E9D33B2A-D6E3-8710-1F70-FF9635939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DCE51FBD-A214-FFBB-8DDD-B3B945ADD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199" name="Rectangle 129">
            <a:extLst>
              <a:ext uri="{FF2B5EF4-FFF2-40B4-BE49-F238E27FC236}">
                <a16:creationId xmlns:a16="http://schemas.microsoft.com/office/drawing/2014/main" id="{E6979FAC-104C-F671-DDCC-B69FD5521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你将听到一篇 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Jiaming </a:t>
            </a:r>
            <a:r>
              <a:rPr lang="zh-CN" altLang="en-US" sz="2000" b="0">
                <a:latin typeface="Times New Roman" panose="02020603050405020304" pitchFamily="18" charset="0"/>
              </a:rPr>
              <a:t>介绍和他的邻居的短文 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36200" name="Rectangle 140">
            <a:extLst>
              <a:ext uri="{FF2B5EF4-FFF2-40B4-BE49-F238E27FC236}">
                <a16:creationId xmlns:a16="http://schemas.microsoft.com/office/drawing/2014/main" id="{95A25B25-F416-A7CA-80E5-43A89025E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36202" name="Rectangle 153">
            <a:extLst>
              <a:ext uri="{FF2B5EF4-FFF2-40B4-BE49-F238E27FC236}">
                <a16:creationId xmlns:a16="http://schemas.microsoft.com/office/drawing/2014/main" id="{3EFFCFC2-C9C0-AE93-1A1D-D5F0BD0FC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1616AAFB-4B83-D3BA-B3EA-FA2D5C05B51F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6206" name="Picture 14">
            <a:hlinkClick r:id="" action="ppaction://media"/>
            <a:extLst>
              <a:ext uri="{FF2B5EF4-FFF2-40B4-BE49-F238E27FC236}">
                <a16:creationId xmlns:a16="http://schemas.microsoft.com/office/drawing/2014/main" id="{D781EBE3-58E3-1CE2-DD9B-36A4B3F0A006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184467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207" name="图片 26" descr="小升初适应性训练短文复述03">
            <a:extLst>
              <a:ext uri="{FF2B5EF4-FFF2-40B4-BE49-F238E27FC236}">
                <a16:creationId xmlns:a16="http://schemas.microsoft.com/office/drawing/2014/main" id="{9856CE27-6FB3-3F50-4C6C-7136E1A2D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781300"/>
            <a:ext cx="7058025" cy="348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85" name="Rectangle 37">
            <a:extLst>
              <a:ext uri="{FF2B5EF4-FFF2-40B4-BE49-F238E27FC236}">
                <a16:creationId xmlns:a16="http://schemas.microsoft.com/office/drawing/2014/main" id="{C3A003F6-22F4-EF5C-653C-F8552C001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2492375"/>
            <a:ext cx="8353425" cy="41767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Jiaming has a good friend. His name is Peter. He is from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the USA</a:t>
            </a:r>
            <a:r>
              <a:rPr lang="en-US" altLang="zh-CN" sz="3400">
                <a:latin typeface="Times New Roman" panose="02020603050405020304" pitchFamily="18" charset="0"/>
              </a:rPr>
              <a:t>. They are also neighbours. They are in the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same class</a:t>
            </a:r>
            <a:r>
              <a:rPr lang="en-US" altLang="zh-CN" sz="3400">
                <a:latin typeface="Times New Roman" panose="02020603050405020304" pitchFamily="18" charset="0"/>
              </a:rPr>
              <a:t> at school. They go to school for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five days</a:t>
            </a:r>
            <a:r>
              <a:rPr lang="en-US" altLang="zh-CN" sz="3400">
                <a:latin typeface="Times New Roman" panose="02020603050405020304" pitchFamily="18" charset="0"/>
              </a:rPr>
              <a:t> a week. They stay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at home</a:t>
            </a:r>
            <a:r>
              <a:rPr lang="en-US" altLang="zh-CN" sz="3400">
                <a:latin typeface="Times New Roman" panose="02020603050405020304" pitchFamily="18" charset="0"/>
              </a:rPr>
              <a:t> on Saturday and Sunday. Peter likes China and Chinese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food</a:t>
            </a:r>
            <a:r>
              <a:rPr lang="en-US" altLang="zh-CN" sz="3400">
                <a:latin typeface="Times New Roman" panose="02020603050405020304" pitchFamily="18" charset="0"/>
              </a:rPr>
              <a:t>. They often help each other learn their own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mother languages</a:t>
            </a:r>
            <a:r>
              <a:rPr lang="en-US" altLang="zh-CN" sz="340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36209" name="Picture 17">
            <a:hlinkClick r:id="" action="ppaction://media"/>
            <a:extLst>
              <a:ext uri="{FF2B5EF4-FFF2-40B4-BE49-F238E27FC236}">
                <a16:creationId xmlns:a16="http://schemas.microsoft.com/office/drawing/2014/main" id="{7D8102CD-B47A-093F-43C8-34CCDE754CAA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5226050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6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802" fill="hold"/>
                                        <p:tgtEl>
                                          <p:spTgt spid="1362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20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620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8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54" name="图片 26" descr="小升初适应性训练短文复述03">
            <a:extLst>
              <a:ext uri="{FF2B5EF4-FFF2-40B4-BE49-F238E27FC236}">
                <a16:creationId xmlns:a16="http://schemas.microsoft.com/office/drawing/2014/main" id="{8FC7A784-8CC3-7C72-FE2D-89B67D621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7920037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ED1CD939-CB6E-3C4E-926C-F764F01086D1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3170F4A2-0A8B-6B83-FA92-8E26C740B976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4D81A20D-665B-B157-9940-2892A2AC5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353425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Jiaming has a good friend. His name is Peter. He is from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the USA</a:t>
            </a:r>
            <a:r>
              <a:rPr lang="en-US" altLang="zh-CN" sz="3800">
                <a:latin typeface="Times New Roman" panose="02020603050405020304" pitchFamily="18" charset="0"/>
              </a:rPr>
              <a:t>. They are also neighbours. They are in the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same class</a:t>
            </a:r>
            <a:r>
              <a:rPr lang="en-US" altLang="zh-CN" sz="3800">
                <a:latin typeface="Times New Roman" panose="02020603050405020304" pitchFamily="18" charset="0"/>
              </a:rPr>
              <a:t> at school. They go to school for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five days</a:t>
            </a:r>
            <a:r>
              <a:rPr lang="en-US" altLang="zh-CN" sz="3800">
                <a:latin typeface="Times New Roman" panose="02020603050405020304" pitchFamily="18" charset="0"/>
              </a:rPr>
              <a:t> a week. They stay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at home</a:t>
            </a:r>
            <a:r>
              <a:rPr lang="en-US" altLang="zh-CN" sz="3800">
                <a:latin typeface="Times New Roman" panose="02020603050405020304" pitchFamily="18" charset="0"/>
              </a:rPr>
              <a:t> on Saturday and Sunday. Peter likes China and Chinese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food</a:t>
            </a:r>
            <a:r>
              <a:rPr lang="en-US" altLang="zh-CN" sz="3800">
                <a:latin typeface="Times New Roman" panose="02020603050405020304" pitchFamily="18" charset="0"/>
              </a:rPr>
              <a:t>. They often help each other learn their own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mother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languages</a:t>
            </a:r>
            <a:r>
              <a:rPr lang="en-US" altLang="zh-CN" sz="380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38246" name="Picture 4" descr="公司logo">
            <a:extLst>
              <a:ext uri="{FF2B5EF4-FFF2-40B4-BE49-F238E27FC236}">
                <a16:creationId xmlns:a16="http://schemas.microsoft.com/office/drawing/2014/main" id="{307C8B36-C8E9-BFDA-CCE8-80FDEAB3D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0B36ADBA-07A2-A5CF-5199-FBCBDC32E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19050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Jiaming’s good friend is from the USA. They are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CF956482-56A2-5328-8C72-74FA9128D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7E701252-62C3-912D-7B7B-AAA3C937C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1C8F2D5A-F458-4A17-7286-F7EB48FDA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830481AF-E13C-D6E9-4AF2-15255BDA6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839982DF-E566-6B0E-9176-46479881C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81075"/>
            <a:ext cx="8496300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Jiaming’s good friend is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from the USA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They are also neighbours. They are in the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same class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at school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They go to school for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five days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 a week. They stay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at home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 on Saturday and Sunday. Peter likes China and Chinese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food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They often help each other</a:t>
            </a:r>
          </a:p>
          <a:p>
            <a:pPr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learn their own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mother languages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38255" name="Picture 15">
            <a:hlinkClick r:id="" action="ppaction://media"/>
            <a:extLst>
              <a:ext uri="{FF2B5EF4-FFF2-40B4-BE49-F238E27FC236}">
                <a16:creationId xmlns:a16="http://schemas.microsoft.com/office/drawing/2014/main" id="{9D607440-988A-D440-777E-D3F87B858932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508476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0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4" descr="公司logo">
            <a:extLst>
              <a:ext uri="{FF2B5EF4-FFF2-40B4-BE49-F238E27FC236}">
                <a16:creationId xmlns:a16="http://schemas.microsoft.com/office/drawing/2014/main" id="{F59AAB95-AA71-3DD5-352A-2EC5438BF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DE006D92-3C86-AE6E-7402-8FB4F08AD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A71A1CCC-C737-088C-4C8B-F8D318476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40293" name="Rectangle 17">
            <a:extLst>
              <a:ext uri="{FF2B5EF4-FFF2-40B4-BE49-F238E27FC236}">
                <a16:creationId xmlns:a16="http://schemas.microsoft.com/office/drawing/2014/main" id="{B77EB73A-B7C4-7DA6-C255-A3419B6E4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Jiaming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的邻居当时几岁，你问 </a:t>
            </a:r>
            <a:r>
              <a:rPr lang="en-US" altLang="zh-CN">
                <a:latin typeface="Times New Roman" panose="02020603050405020304" pitchFamily="18" charset="0"/>
              </a:rPr>
              <a:t>Jiaming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6D16B951-B03B-D3E5-24E6-19C1E40FC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8121DD5B-9F33-CF5F-7731-988551579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Jiaming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的邻居最喜欢的运动是什么，你问 </a:t>
            </a:r>
            <a:r>
              <a:rPr lang="en-US" altLang="zh-CN">
                <a:latin typeface="Times New Roman" panose="02020603050405020304" pitchFamily="18" charset="0"/>
              </a:rPr>
              <a:t>Jiaming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0296" name="Rectangle 56">
            <a:extLst>
              <a:ext uri="{FF2B5EF4-FFF2-40B4-BE49-F238E27FC236}">
                <a16:creationId xmlns:a16="http://schemas.microsoft.com/office/drawing/2014/main" id="{BA3BAE8A-8E48-11A8-51C8-9D89E3161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445FE863-DFD2-F74B-7D5F-824B24E47320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F03723A2-9305-E1D6-B59C-6A57E9FEB34F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27BDA17C-B094-91BD-9D44-8A191C63BFE3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6D449C11-CFB4-4CE2-5283-CE4C5755F744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340" name="Picture 2" descr="公司logo">
            <a:extLst>
              <a:ext uri="{FF2B5EF4-FFF2-40B4-BE49-F238E27FC236}">
                <a16:creationId xmlns:a16="http://schemas.microsoft.com/office/drawing/2014/main" id="{0E27D73A-7043-EFC9-3D0E-38FCC719C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1" name="Rectangle 3">
            <a:extLst>
              <a:ext uri="{FF2B5EF4-FFF2-40B4-BE49-F238E27FC236}">
                <a16:creationId xmlns:a16="http://schemas.microsoft.com/office/drawing/2014/main" id="{F9E2E3AC-23B9-0078-BDF4-9A931D756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42342" name="Rectangle 4">
            <a:extLst>
              <a:ext uri="{FF2B5EF4-FFF2-40B4-BE49-F238E27FC236}">
                <a16:creationId xmlns:a16="http://schemas.microsoft.com/office/drawing/2014/main" id="{3EE1E69A-391B-934B-44D9-F3B1E0BA2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44341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C09C605B-04D2-10A4-79F2-8AE23407F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630613"/>
            <a:ext cx="56165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How old was Jiaming's neighbor at the time?</a:t>
            </a:r>
          </a:p>
        </p:txBody>
      </p:sp>
      <p:sp>
        <p:nvSpPr>
          <p:cNvPr id="142344" name="Rectangle 7">
            <a:extLst>
              <a:ext uri="{FF2B5EF4-FFF2-40B4-BE49-F238E27FC236}">
                <a16:creationId xmlns:a16="http://schemas.microsoft.com/office/drawing/2014/main" id="{B635B8C2-F8B2-8573-20BA-5768CBB10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Jiaming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的邻居当时几岁，你问 </a:t>
            </a:r>
            <a:r>
              <a:rPr lang="en-US" altLang="zh-CN">
                <a:latin typeface="Times New Roman" panose="02020603050405020304" pitchFamily="18" charset="0"/>
              </a:rPr>
              <a:t>Jiaming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53F6B055-34EB-7E67-05C3-11E4A47AAC9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F3B91321-5B21-EAC6-CC0D-F4BA5122E9BF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88" name="Picture 2" descr="公司logo">
            <a:extLst>
              <a:ext uri="{FF2B5EF4-FFF2-40B4-BE49-F238E27FC236}">
                <a16:creationId xmlns:a16="http://schemas.microsoft.com/office/drawing/2014/main" id="{64995253-8757-6A84-B9D6-8FFFF4FAD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9" name="Rectangle 4">
            <a:extLst>
              <a:ext uri="{FF2B5EF4-FFF2-40B4-BE49-F238E27FC236}">
                <a16:creationId xmlns:a16="http://schemas.microsoft.com/office/drawing/2014/main" id="{20D2D192-299B-C80F-A6BE-53853E585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44390" name="Rectangle 6">
            <a:extLst>
              <a:ext uri="{FF2B5EF4-FFF2-40B4-BE49-F238E27FC236}">
                <a16:creationId xmlns:a16="http://schemas.microsoft.com/office/drawing/2014/main" id="{72CAFF12-C47C-B029-1723-1FADBC2DD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43706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7348940B-B928-B1CF-8177-D33A52EBC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101975"/>
            <a:ext cx="504031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What was Jiaming's neighbor favorite sport?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734B3B80-BFD2-748D-0E8A-F6A05931D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Jiaming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的邻居最喜欢的运动是什么，你问 </a:t>
            </a:r>
            <a:r>
              <a:rPr lang="en-US" altLang="zh-CN">
                <a:latin typeface="Times New Roman" panose="02020603050405020304" pitchFamily="18" charset="0"/>
              </a:rPr>
              <a:t>Jiaming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6" descr="公司logo">
            <a:extLst>
              <a:ext uri="{FF2B5EF4-FFF2-40B4-BE49-F238E27FC236}">
                <a16:creationId xmlns:a16="http://schemas.microsoft.com/office/drawing/2014/main" id="{3F797601-048D-A87A-D9EA-4E58B649E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9" name="Picture 7" descr="icon">
            <a:extLst>
              <a:ext uri="{FF2B5EF4-FFF2-40B4-BE49-F238E27FC236}">
                <a16:creationId xmlns:a16="http://schemas.microsoft.com/office/drawing/2014/main" id="{307A7C60-BEF3-68AE-39B1-D4DFFA267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Rectangle 10">
            <a:extLst>
              <a:ext uri="{FF2B5EF4-FFF2-40B4-BE49-F238E27FC236}">
                <a16:creationId xmlns:a16="http://schemas.microsoft.com/office/drawing/2014/main" id="{DEAC38CD-873F-FC36-CF20-947D1F1BE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80901" name="Rectangle 12">
            <a:extLst>
              <a:ext uri="{FF2B5EF4-FFF2-40B4-BE49-F238E27FC236}">
                <a16:creationId xmlns:a16="http://schemas.microsoft.com/office/drawing/2014/main" id="{86466879-6F74-2A58-2DE6-639D669F2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5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80902" name="Rectangle 13">
            <a:extLst>
              <a:ext uri="{FF2B5EF4-FFF2-40B4-BE49-F238E27FC236}">
                <a16:creationId xmlns:a16="http://schemas.microsoft.com/office/drawing/2014/main" id="{D50AB70C-B680-30D8-C60B-D0ADB4FCB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47" name="图片 27" descr="小升初适应性训练短文复述04">
            <a:extLst>
              <a:ext uri="{FF2B5EF4-FFF2-40B4-BE49-F238E27FC236}">
                <a16:creationId xmlns:a16="http://schemas.microsoft.com/office/drawing/2014/main" id="{850A157D-F07D-02B4-432E-A8935FF64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492375"/>
            <a:ext cx="7632700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2E70D31D-88B1-C7D6-35C9-FA0EC0326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Bamboo grows in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46436" name="Picture 4" descr="公司logo">
            <a:extLst>
              <a:ext uri="{FF2B5EF4-FFF2-40B4-BE49-F238E27FC236}">
                <a16:creationId xmlns:a16="http://schemas.microsoft.com/office/drawing/2014/main" id="{894F975C-6250-574D-ADE7-707102FA0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AA5F50C4-1BA4-5819-9580-0413902F0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C13ED3D6-4FF2-E21C-0D69-CD66ED6A7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9" name="Rectangle 129">
            <a:extLst>
              <a:ext uri="{FF2B5EF4-FFF2-40B4-BE49-F238E27FC236}">
                <a16:creationId xmlns:a16="http://schemas.microsoft.com/office/drawing/2014/main" id="{120F0087-5305-8687-0808-7C3BFF7F7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你将听到一篇</a:t>
            </a:r>
            <a:r>
              <a:rPr lang="zh-CN" altLang="en-US" sz="2000">
                <a:latin typeface="Times New Roman" panose="02020603050405020304" pitchFamily="18" charset="0"/>
              </a:rPr>
              <a:t>老师</a:t>
            </a:r>
            <a:r>
              <a:rPr lang="zh-CN" altLang="en-US" sz="2000" b="0">
                <a:latin typeface="Times New Roman" panose="02020603050405020304" pitchFamily="18" charset="0"/>
              </a:rPr>
              <a:t>介绍竹子的短文 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6440" name="Rectangle 140">
            <a:extLst>
              <a:ext uri="{FF2B5EF4-FFF2-40B4-BE49-F238E27FC236}">
                <a16:creationId xmlns:a16="http://schemas.microsoft.com/office/drawing/2014/main" id="{271BB30B-B48A-5D07-1BB4-5950E1C7B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19E7F874-EDEE-20A9-E764-02314BF4F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492375"/>
            <a:ext cx="8353425" cy="41767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Bamboo grows in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the south of China</a:t>
            </a:r>
            <a:r>
              <a:rPr lang="en-US" altLang="zh-CN" sz="3400">
                <a:latin typeface="Times New Roman" panose="02020603050405020304" pitchFamily="18" charset="0"/>
              </a:rPr>
              <a:t>. There are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many kinds</a:t>
            </a:r>
            <a:r>
              <a:rPr lang="en-US" altLang="zh-CN" sz="3400">
                <a:latin typeface="Times New Roman" panose="02020603050405020304" pitchFamily="18" charset="0"/>
              </a:rPr>
              <a:t> of bamboos. Some of them are very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big and tall</a:t>
            </a:r>
            <a:r>
              <a:rPr lang="en-US" altLang="zh-CN" sz="3400">
                <a:latin typeface="Times New Roman" panose="02020603050405020304" pitchFamily="18" charset="0"/>
              </a:rPr>
              <a:t>, and some are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short and small</a:t>
            </a:r>
            <a:r>
              <a:rPr lang="en-US" altLang="zh-CN" sz="3400">
                <a:latin typeface="Times New Roman" panose="02020603050405020304" pitchFamily="18" charset="0"/>
              </a:rPr>
              <a:t>. Different bamboos have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different colours</a:t>
            </a:r>
            <a:r>
              <a:rPr lang="en-US" altLang="zh-CN" sz="3400">
                <a:latin typeface="Times New Roman" panose="02020603050405020304" pitchFamily="18" charset="0"/>
              </a:rPr>
              <a:t>. Some bowls and cups were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made of bamboo</a:t>
            </a:r>
            <a:r>
              <a:rPr lang="en-US" altLang="zh-CN" sz="3400">
                <a:latin typeface="Times New Roman" panose="02020603050405020304" pitchFamily="18" charset="0"/>
              </a:rPr>
              <a:t>. In the south of China, people use bamboo to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build houses</a:t>
            </a:r>
            <a:r>
              <a:rPr lang="en-US" altLang="zh-CN" sz="340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46442" name="Rectangle 153">
            <a:extLst>
              <a:ext uri="{FF2B5EF4-FFF2-40B4-BE49-F238E27FC236}">
                <a16:creationId xmlns:a16="http://schemas.microsoft.com/office/drawing/2014/main" id="{A254CF2D-14B6-1D42-4D51-8E0D5A607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8C56A452-84AC-63A1-127F-FF16134E5B1A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6446" name="Picture 14">
            <a:hlinkClick r:id="" action="ppaction://media"/>
            <a:extLst>
              <a:ext uri="{FF2B5EF4-FFF2-40B4-BE49-F238E27FC236}">
                <a16:creationId xmlns:a16="http://schemas.microsoft.com/office/drawing/2014/main" id="{D0C90402-B424-22C2-D456-D84F644D47ED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184467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448" name="Picture 16">
            <a:hlinkClick r:id="" action="ppaction://media"/>
            <a:extLst>
              <a:ext uri="{FF2B5EF4-FFF2-40B4-BE49-F238E27FC236}">
                <a16:creationId xmlns:a16="http://schemas.microsoft.com/office/drawing/2014/main" id="{C0317CF2-21A1-1BF9-182F-7C0764A0E297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536892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64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546" fill="hold"/>
                                        <p:tgtEl>
                                          <p:spTgt spid="1464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44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644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94" name="图片 27" descr="小升初适应性训练短文复述04">
            <a:extLst>
              <a:ext uri="{FF2B5EF4-FFF2-40B4-BE49-F238E27FC236}">
                <a16:creationId xmlns:a16="http://schemas.microsoft.com/office/drawing/2014/main" id="{D54FFCF8-C204-0B2E-BDDE-D8AA4B8EB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57338"/>
            <a:ext cx="8064500" cy="398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5192CE70-355B-8CEC-00D9-B7AFF1E4C039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54A60730-5CD1-CC6C-A0FB-393352AFAA55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4F47FCF5-73BE-BC7D-48D4-DFBC7AA3C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353425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Bamboo grows in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the south of China</a:t>
            </a:r>
            <a:r>
              <a:rPr lang="en-US" altLang="zh-CN" sz="3800">
                <a:latin typeface="Times New Roman" panose="02020603050405020304" pitchFamily="18" charset="0"/>
              </a:rPr>
              <a:t>. There are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many kinds</a:t>
            </a:r>
            <a:r>
              <a:rPr lang="en-US" altLang="zh-CN" sz="3800">
                <a:latin typeface="Times New Roman" panose="02020603050405020304" pitchFamily="18" charset="0"/>
              </a:rPr>
              <a:t> of bamboos. Some of them are very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big and tall</a:t>
            </a:r>
            <a:r>
              <a:rPr lang="en-US" altLang="zh-CN" sz="3800">
                <a:latin typeface="Times New Roman" panose="02020603050405020304" pitchFamily="18" charset="0"/>
              </a:rPr>
              <a:t>, and some are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short and small</a:t>
            </a:r>
            <a:r>
              <a:rPr lang="en-US" altLang="zh-CN" sz="3800">
                <a:latin typeface="Times New Roman" panose="02020603050405020304" pitchFamily="18" charset="0"/>
              </a:rPr>
              <a:t>. Different bamboos have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different colours</a:t>
            </a:r>
            <a:r>
              <a:rPr lang="en-US" altLang="zh-CN" sz="3800">
                <a:latin typeface="Times New Roman" panose="02020603050405020304" pitchFamily="18" charset="0"/>
              </a:rPr>
              <a:t>. Some bowls and cups were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made of bamboo</a:t>
            </a:r>
            <a:r>
              <a:rPr lang="en-US" altLang="zh-CN" sz="3800">
                <a:latin typeface="Times New Roman" panose="02020603050405020304" pitchFamily="18" charset="0"/>
              </a:rPr>
              <a:t>. In the south of China, people use bamboo to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build houses</a:t>
            </a:r>
            <a:r>
              <a:rPr lang="en-US" altLang="zh-CN" sz="380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48486" name="Picture 4" descr="公司logo">
            <a:extLst>
              <a:ext uri="{FF2B5EF4-FFF2-40B4-BE49-F238E27FC236}">
                <a16:creationId xmlns:a16="http://schemas.microsoft.com/office/drawing/2014/main" id="{75287250-A11E-CEC8-0AC6-CD1B910F5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B81F118F-582B-BAA3-9A8D-39276BFC9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19050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Bamboo grows in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CFEB3023-B698-2DB4-C413-83322F4F3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6B5C5F1B-70B0-830E-EFC8-2DF4667C4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23B8C6C3-4A02-1F30-C025-EA2AD23B1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8EDDA28B-4EFA-A887-7985-4C581CB76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13B35128-A2C8-8AEB-3094-25D47099E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81075"/>
            <a:ext cx="8496300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Bamboo grows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in the south of China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There are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many kinds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 of it. Some of them are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very big and tall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, and some are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short and small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Different bamboos have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different colours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Some bowls and cups were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made of it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In the south of China,</a:t>
            </a:r>
          </a:p>
          <a:p>
            <a:pPr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people use it to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build houses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48495" name="Picture 15">
            <a:hlinkClick r:id="" action="ppaction://media"/>
            <a:extLst>
              <a:ext uri="{FF2B5EF4-FFF2-40B4-BE49-F238E27FC236}">
                <a16:creationId xmlns:a16="http://schemas.microsoft.com/office/drawing/2014/main" id="{297CB818-316D-E757-BB80-40EC9891718F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515778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0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4" descr="公司logo">
            <a:extLst>
              <a:ext uri="{FF2B5EF4-FFF2-40B4-BE49-F238E27FC236}">
                <a16:creationId xmlns:a16="http://schemas.microsoft.com/office/drawing/2014/main" id="{598A94E3-E096-8E88-9739-9C971F96D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67EACDEC-FF0A-9F86-C367-D828AC691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D118AE71-CA4D-E25A-39F8-FC8C6FE34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50533" name="Rectangle 17">
            <a:extLst>
              <a:ext uri="{FF2B5EF4-FFF2-40B4-BE49-F238E27FC236}">
                <a16:creationId xmlns:a16="http://schemas.microsoft.com/office/drawing/2014/main" id="{95B0490F-571C-07CC-C405-B902CD118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你想知道竹子来自哪里，你问 </a:t>
            </a:r>
            <a:r>
              <a:rPr lang="en-US" altLang="zh-CN">
                <a:latin typeface="Times New Roman" panose="02020603050405020304" pitchFamily="18" charset="0"/>
              </a:rPr>
              <a:t>Tearcher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5F4169D0-6066-105B-2D1F-74BF78FF1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A230661D-FC3D-2782-BDC4-25A421425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你想知道竹子开花吗，你问 </a:t>
            </a:r>
            <a:r>
              <a:rPr lang="en-US" altLang="zh-CN">
                <a:latin typeface="Times New Roman" panose="02020603050405020304" pitchFamily="18" charset="0"/>
              </a:rPr>
              <a:t>Tearcher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0536" name="Rectangle 56">
            <a:extLst>
              <a:ext uri="{FF2B5EF4-FFF2-40B4-BE49-F238E27FC236}">
                <a16:creationId xmlns:a16="http://schemas.microsoft.com/office/drawing/2014/main" id="{10099BD3-02BB-AC5F-7571-318E62DB4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B77F105C-8E00-DFBA-0622-03BE6F0662CF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9BC91489-E4BF-FC74-0A51-6D68FC464C51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F26D6089-9F9D-53B1-5897-301B66F0450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38A575E0-9498-C8D2-AD11-6F90402EFC6C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0" name="Picture 2" descr="公司logo">
            <a:extLst>
              <a:ext uri="{FF2B5EF4-FFF2-40B4-BE49-F238E27FC236}">
                <a16:creationId xmlns:a16="http://schemas.microsoft.com/office/drawing/2014/main" id="{08595208-E3C0-DD02-FAE9-E2ADC6098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81" name="Rectangle 3">
            <a:extLst>
              <a:ext uri="{FF2B5EF4-FFF2-40B4-BE49-F238E27FC236}">
                <a16:creationId xmlns:a16="http://schemas.microsoft.com/office/drawing/2014/main" id="{EE8B8F6C-D101-7723-484E-EA3CFDDD2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52582" name="Rectangle 4">
            <a:extLst>
              <a:ext uri="{FF2B5EF4-FFF2-40B4-BE49-F238E27FC236}">
                <a16:creationId xmlns:a16="http://schemas.microsoft.com/office/drawing/2014/main" id="{72216149-37B6-8417-3044-55F6A85E2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44341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2BEFFCB0-CD1A-E967-D57A-CF2A4BE1F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702050"/>
            <a:ext cx="54006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Where does bamboo come from?</a:t>
            </a:r>
          </a:p>
        </p:txBody>
      </p:sp>
      <p:sp>
        <p:nvSpPr>
          <p:cNvPr id="152584" name="Rectangle 7">
            <a:extLst>
              <a:ext uri="{FF2B5EF4-FFF2-40B4-BE49-F238E27FC236}">
                <a16:creationId xmlns:a16="http://schemas.microsoft.com/office/drawing/2014/main" id="{9D9C5B9B-5ABD-AD58-4624-8CDB40785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你想知道竹子来自哪里，你问 </a:t>
            </a:r>
            <a:r>
              <a:rPr lang="en-US" altLang="zh-CN">
                <a:latin typeface="Times New Roman" panose="02020603050405020304" pitchFamily="18" charset="0"/>
              </a:rPr>
              <a:t>Tearcher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35" name="图片 23" descr="小升初适应性训练短文复述01">
            <a:extLst>
              <a:ext uri="{FF2B5EF4-FFF2-40B4-BE49-F238E27FC236}">
                <a16:creationId xmlns:a16="http://schemas.microsoft.com/office/drawing/2014/main" id="{B1697D14-FBC0-096A-0494-E4F113B6C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628775"/>
            <a:ext cx="7632700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F48A38EB-F942-9B9B-4C2B-8E27CDF56296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4A442AA7-12F2-C50F-6823-FED968BEAD35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AEF6B6A9-25DB-EAC5-93DE-2FE011ADC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692150"/>
            <a:ext cx="8208963" cy="55435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latin typeface="Times New Roman" panose="02020603050405020304" pitchFamily="18" charset="0"/>
              </a:rPr>
              <a:t>Hello, my name is Tim. I'm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twelve years old</a:t>
            </a:r>
            <a:r>
              <a:rPr lang="en-US" altLang="zh-CN" sz="4000">
                <a:latin typeface="Times New Roman" panose="02020603050405020304" pitchFamily="18" charset="0"/>
              </a:rPr>
              <a:t>. I'm studying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in Class Four, Grade Six</a:t>
            </a:r>
            <a:r>
              <a:rPr lang="en-US" altLang="zh-CN" sz="4000">
                <a:latin typeface="Times New Roman" panose="02020603050405020304" pitchFamily="18" charset="0"/>
              </a:rPr>
              <a:t>. I'm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tall and strong</a:t>
            </a:r>
            <a:r>
              <a:rPr lang="en-US" altLang="zh-CN" sz="4000">
                <a:latin typeface="Times New Roman" panose="02020603050405020304" pitchFamily="18" charset="0"/>
              </a:rPr>
              <a:t>. I like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playing basketball</a:t>
            </a:r>
            <a:r>
              <a:rPr lang="en-US" altLang="zh-CN" sz="4000">
                <a:latin typeface="Times New Roman" panose="02020603050405020304" pitchFamily="18" charset="0"/>
              </a:rPr>
              <a:t> very much. It’s my favourite sport. I often play basketball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after school</a:t>
            </a:r>
            <a:r>
              <a:rPr lang="en-US" altLang="zh-CN" sz="4000">
                <a:latin typeface="Times New Roman" panose="02020603050405020304" pitchFamily="18" charset="0"/>
              </a:rPr>
              <a:t>. Every year I take part in the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basketball match in our school</a:t>
            </a:r>
            <a:r>
              <a:rPr lang="en-US" altLang="zh-CN" sz="4000">
                <a:latin typeface="Times New Roman" panose="02020603050405020304" pitchFamily="18" charset="0"/>
              </a:rPr>
              <a:t>. And I always win the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latin typeface="Times New Roman" panose="02020603050405020304" pitchFamily="18" charset="0"/>
              </a:rPr>
              <a:t>games.</a:t>
            </a:r>
          </a:p>
        </p:txBody>
      </p:sp>
      <p:pic>
        <p:nvPicPr>
          <p:cNvPr id="107526" name="Picture 4" descr="公司logo">
            <a:extLst>
              <a:ext uri="{FF2B5EF4-FFF2-40B4-BE49-F238E27FC236}">
                <a16:creationId xmlns:a16="http://schemas.microsoft.com/office/drawing/2014/main" id="{F58A4D08-1E42-361C-009C-31EBAF266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3F95FE75-9974-AC1F-2AAD-7354805C9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3" y="93663"/>
            <a:ext cx="8280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Tim is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4775C127-7DF8-28F0-4E56-57202643A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C5CABDF2-E519-55A5-969F-924BEE31B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BDE60839-4EC4-003A-B589-2D066482A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38FE59A4-1375-18A4-2881-D7D435750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B805C105-FAF9-507D-938F-01D6A3663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20713"/>
            <a:ext cx="8281988" cy="5616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Tim is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twelve years old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He is studying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in Class Four, Grade Six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He is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tall and strong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He likes playing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basketball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 very much. It’s his favourite sport. He often plays basketball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after school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Every year He takes part in the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basketball match at their school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And He always</a:t>
            </a:r>
          </a:p>
          <a:p>
            <a:pPr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wins the games.</a:t>
            </a:r>
          </a:p>
        </p:txBody>
      </p:sp>
      <p:pic>
        <p:nvPicPr>
          <p:cNvPr id="107534" name="Picture 14">
            <a:hlinkClick r:id="" action="ppaction://media"/>
            <a:extLst>
              <a:ext uri="{FF2B5EF4-FFF2-40B4-BE49-F238E27FC236}">
                <a16:creationId xmlns:a16="http://schemas.microsoft.com/office/drawing/2014/main" id="{7107A1F8-8950-8FB4-AC27-EC07B9F0E5B7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08476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0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04DD3A19-D0B4-0EC9-7FBD-D5835FF8384C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EBAF2ED3-D8CF-03F3-9112-2D6AF6E90AC1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8" name="Picture 2" descr="公司logo">
            <a:extLst>
              <a:ext uri="{FF2B5EF4-FFF2-40B4-BE49-F238E27FC236}">
                <a16:creationId xmlns:a16="http://schemas.microsoft.com/office/drawing/2014/main" id="{D8DDA1C7-61D6-E809-0EA5-2A68739D8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29" name="Rectangle 4">
            <a:extLst>
              <a:ext uri="{FF2B5EF4-FFF2-40B4-BE49-F238E27FC236}">
                <a16:creationId xmlns:a16="http://schemas.microsoft.com/office/drawing/2014/main" id="{EF5844D2-E993-69F1-9BFC-3B74CAED0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54630" name="Rectangle 6">
            <a:extLst>
              <a:ext uri="{FF2B5EF4-FFF2-40B4-BE49-F238E27FC236}">
                <a16:creationId xmlns:a16="http://schemas.microsoft.com/office/drawing/2014/main" id="{82BDF5B8-E9DE-64A8-4521-F7688FEE7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78936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A322940D-B821-1180-8F55-2A91C1707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711575"/>
            <a:ext cx="50403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Does bamboo bloom?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C3F186DA-042D-E90F-920D-EB1151399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你想知道竹子开花吗，你问 </a:t>
            </a:r>
            <a:r>
              <a:rPr lang="en-US" altLang="zh-CN">
                <a:latin typeface="Times New Roman" panose="02020603050405020304" pitchFamily="18" charset="0"/>
              </a:rPr>
              <a:t>Tearcher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6" descr="公司logo">
            <a:extLst>
              <a:ext uri="{FF2B5EF4-FFF2-40B4-BE49-F238E27FC236}">
                <a16:creationId xmlns:a16="http://schemas.microsoft.com/office/drawing/2014/main" id="{1884EEB8-259A-BFC2-DFEA-DF357B684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5" name="Picture 7" descr="icon">
            <a:extLst>
              <a:ext uri="{FF2B5EF4-FFF2-40B4-BE49-F238E27FC236}">
                <a16:creationId xmlns:a16="http://schemas.microsoft.com/office/drawing/2014/main" id="{68812AD7-E32C-10D2-7A23-148737B78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Rectangle 10">
            <a:extLst>
              <a:ext uri="{FF2B5EF4-FFF2-40B4-BE49-F238E27FC236}">
                <a16:creationId xmlns:a16="http://schemas.microsoft.com/office/drawing/2014/main" id="{CAA82F85-4A08-A558-5C67-192CAB450D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84997" name="Rectangle 12">
            <a:extLst>
              <a:ext uri="{FF2B5EF4-FFF2-40B4-BE49-F238E27FC236}">
                <a16:creationId xmlns:a16="http://schemas.microsoft.com/office/drawing/2014/main" id="{43A5D4FC-055A-E007-7070-7EE03427E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6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84998" name="Rectangle 13">
            <a:extLst>
              <a:ext uri="{FF2B5EF4-FFF2-40B4-BE49-F238E27FC236}">
                <a16:creationId xmlns:a16="http://schemas.microsoft.com/office/drawing/2014/main" id="{3DE10159-583A-5D57-E492-E3FE2AEFF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87" name="图片 28" descr="小升初适应性训练短文复述05">
            <a:extLst>
              <a:ext uri="{FF2B5EF4-FFF2-40B4-BE49-F238E27FC236}">
                <a16:creationId xmlns:a16="http://schemas.microsoft.com/office/drawing/2014/main" id="{811E0253-ABAA-78C0-7D4E-0DF772799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570163"/>
            <a:ext cx="741680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227C6BE7-596D-4239-336C-31609E549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Father's Day is coming. Daisy takes her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56676" name="Picture 4" descr="公司logo">
            <a:extLst>
              <a:ext uri="{FF2B5EF4-FFF2-40B4-BE49-F238E27FC236}">
                <a16:creationId xmlns:a16="http://schemas.microsoft.com/office/drawing/2014/main" id="{90DDDBA6-C72D-31D8-B322-16AB324A7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A091F33A-AF6A-ED0E-02AE-7F9B109DB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02E344E6-C9BC-0E71-C259-6B7C89E27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79" name="Rectangle 129">
            <a:extLst>
              <a:ext uri="{FF2B5EF4-FFF2-40B4-BE49-F238E27FC236}">
                <a16:creationId xmlns:a16="http://schemas.microsoft.com/office/drawing/2014/main" id="{4E3D825A-CB1C-552E-556A-9519744AB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你将听到一篇 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Daisy </a:t>
            </a:r>
            <a:r>
              <a:rPr lang="zh-CN" altLang="en-US" sz="2000" b="0">
                <a:latin typeface="Times New Roman" panose="02020603050405020304" pitchFamily="18" charset="0"/>
              </a:rPr>
              <a:t>介绍带儿子购买贺卡的短文 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6680" name="Rectangle 140">
            <a:extLst>
              <a:ext uri="{FF2B5EF4-FFF2-40B4-BE49-F238E27FC236}">
                <a16:creationId xmlns:a16="http://schemas.microsoft.com/office/drawing/2014/main" id="{1C1309A3-3D18-D757-134A-C933BAB70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7EC06033-E0CB-5CA6-93F1-6242C833B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2420938"/>
            <a:ext cx="8353425" cy="41767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Father's Day</a:t>
            </a:r>
            <a:r>
              <a:rPr lang="en-US" altLang="zh-CN" sz="3400">
                <a:latin typeface="Times New Roman" panose="02020603050405020304" pitchFamily="18" charset="0"/>
              </a:rPr>
              <a:t> is coming. I take my three-year-old son to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a card store</a:t>
            </a:r>
            <a:r>
              <a:rPr lang="en-US" altLang="zh-CN" sz="3400">
                <a:latin typeface="Times New Roman" panose="02020603050405020304" pitchFamily="18" charset="0"/>
              </a:rPr>
              <a:t>. Inside, I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show him the cards for dads</a:t>
            </a:r>
            <a:r>
              <a:rPr lang="en-US" altLang="zh-CN" sz="3400">
                <a:latin typeface="Times New Roman" panose="02020603050405020304" pitchFamily="18" charset="0"/>
              </a:rPr>
              <a:t> and tell him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to pick one</a:t>
            </a:r>
            <a:r>
              <a:rPr lang="en-US" altLang="zh-CN" sz="3400">
                <a:latin typeface="Times New Roman" panose="02020603050405020304" pitchFamily="18" charset="0"/>
              </a:rPr>
              <a:t>. When I look back, he is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picking up one card after another</a:t>
            </a:r>
            <a:r>
              <a:rPr lang="en-US" altLang="zh-CN" sz="3400">
                <a:latin typeface="Times New Roman" panose="02020603050405020304" pitchFamily="18" charset="0"/>
              </a:rPr>
              <a:t>. I ask. “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Did you find a nice card for your daddy</a:t>
            </a:r>
            <a:r>
              <a:rPr lang="en-US" altLang="zh-CN" sz="3400">
                <a:latin typeface="Times New Roman" panose="02020603050405020304" pitchFamily="18" charset="0"/>
              </a:rPr>
              <a:t>?” “No,” he answers. “I’m looking for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one card with money in it</a:t>
            </a:r>
            <a:r>
              <a:rPr lang="en-US" altLang="zh-CN" sz="3400">
                <a:latin typeface="Times New Roman" panose="02020603050405020304" pitchFamily="18" charset="0"/>
              </a:rPr>
              <a:t>”.</a:t>
            </a:r>
          </a:p>
        </p:txBody>
      </p:sp>
      <p:sp>
        <p:nvSpPr>
          <p:cNvPr id="156682" name="Rectangle 153">
            <a:extLst>
              <a:ext uri="{FF2B5EF4-FFF2-40B4-BE49-F238E27FC236}">
                <a16:creationId xmlns:a16="http://schemas.microsoft.com/office/drawing/2014/main" id="{8E67BDA3-3E49-CC46-B165-8687547F6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39C6A976-C07B-A875-9BFD-B9EE8ACCE5C6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6686" name="Picture 14">
            <a:hlinkClick r:id="" action="ppaction://media"/>
            <a:extLst>
              <a:ext uri="{FF2B5EF4-FFF2-40B4-BE49-F238E27FC236}">
                <a16:creationId xmlns:a16="http://schemas.microsoft.com/office/drawing/2014/main" id="{758E1AD0-A720-3713-30DA-402CD15B2837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177323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8" name="Picture 16">
            <a:hlinkClick r:id="" action="ppaction://media"/>
            <a:extLst>
              <a:ext uri="{FF2B5EF4-FFF2-40B4-BE49-F238E27FC236}">
                <a16:creationId xmlns:a16="http://schemas.microsoft.com/office/drawing/2014/main" id="{610A587C-F7AA-69A6-7CA2-10ACA36F02E5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522922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6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118" fill="hold"/>
                                        <p:tgtEl>
                                          <p:spTgt spid="1566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68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668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34" name="图片 28" descr="小升初适应性训练短文复述05">
            <a:extLst>
              <a:ext uri="{FF2B5EF4-FFF2-40B4-BE49-F238E27FC236}">
                <a16:creationId xmlns:a16="http://schemas.microsoft.com/office/drawing/2014/main" id="{CAC583F0-1791-0C26-2E3E-69184B9DE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00213"/>
            <a:ext cx="770572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1DDCFDF2-5E94-E907-A3B0-B8839F377749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505759AC-B35F-E6E3-6932-C64942762865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CC2797BF-8FC9-D615-B12A-719654C8D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353425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Father's Day</a:t>
            </a:r>
            <a:r>
              <a:rPr lang="en-US" altLang="zh-CN" sz="3800">
                <a:latin typeface="Times New Roman" panose="02020603050405020304" pitchFamily="18" charset="0"/>
              </a:rPr>
              <a:t> is coming. I take my three-year-old son to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 card store</a:t>
            </a:r>
            <a:r>
              <a:rPr lang="en-US" altLang="zh-CN" sz="3800">
                <a:latin typeface="Times New Roman" panose="02020603050405020304" pitchFamily="18" charset="0"/>
              </a:rPr>
              <a:t>. Inside, I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show him the cards for dads</a:t>
            </a:r>
            <a:r>
              <a:rPr lang="en-US" altLang="zh-CN" sz="3800">
                <a:latin typeface="Times New Roman" panose="02020603050405020304" pitchFamily="18" charset="0"/>
              </a:rPr>
              <a:t> and tell him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to pick one</a:t>
            </a:r>
            <a:r>
              <a:rPr lang="en-US" altLang="zh-CN" sz="3800">
                <a:latin typeface="Times New Roman" panose="02020603050405020304" pitchFamily="18" charset="0"/>
              </a:rPr>
              <a:t>. When I look back, he is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picking up one card after another</a:t>
            </a:r>
            <a:r>
              <a:rPr lang="en-US" altLang="zh-CN" sz="3800">
                <a:latin typeface="Times New Roman" panose="02020603050405020304" pitchFamily="18" charset="0"/>
              </a:rPr>
              <a:t>. I ask. “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Did you find a nice card for your daddy</a:t>
            </a:r>
            <a:r>
              <a:rPr lang="en-US" altLang="zh-CN" sz="3800">
                <a:latin typeface="Times New Roman" panose="02020603050405020304" pitchFamily="18" charset="0"/>
              </a:rPr>
              <a:t>?” “No,” he answers. “I’m looking for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one card with money in it</a:t>
            </a:r>
            <a:r>
              <a:rPr lang="en-US" altLang="zh-CN" sz="3800">
                <a:latin typeface="Times New Roman" panose="02020603050405020304" pitchFamily="18" charset="0"/>
              </a:rPr>
              <a:t>”.</a:t>
            </a:r>
          </a:p>
        </p:txBody>
      </p:sp>
      <p:pic>
        <p:nvPicPr>
          <p:cNvPr id="158726" name="Picture 4" descr="公司logo">
            <a:extLst>
              <a:ext uri="{FF2B5EF4-FFF2-40B4-BE49-F238E27FC236}">
                <a16:creationId xmlns:a16="http://schemas.microsoft.com/office/drawing/2014/main" id="{7E9626D3-CB49-DC70-7D46-442483110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BBB16B76-C5BC-B2F4-9FCF-33943DE2A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19050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Father's Day is coming. Daisy takes her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710CDE2F-EA96-2A1D-BA22-424792FC0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F6A4633D-CBD1-3757-2B08-92744EE5B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855F6142-F0ED-A0F3-9CAE-4717C89D0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52632819-F1CD-2ED9-CFC7-576F112F1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0E381EA1-75D2-D3F2-3511-A03636FC4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052513"/>
            <a:ext cx="8496300" cy="52562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Father's Day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is coming. Daisy takes her to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a card store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Inside, Daisy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shows him the cards for dads and tells him to pick one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When Daisy looks back, he is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picking up one card after another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Daisy asks. “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Did you find a nice card for your daddy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?” “No,” he answers. “I’m looking </a:t>
            </a:r>
          </a:p>
          <a:p>
            <a:pPr eaLnBrk="1" fontAlgn="t" hangingPunct="1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for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one card with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money in it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.”</a:t>
            </a:r>
          </a:p>
        </p:txBody>
      </p:sp>
      <p:pic>
        <p:nvPicPr>
          <p:cNvPr id="158735" name="Picture 15">
            <a:hlinkClick r:id="" action="ppaction://media"/>
            <a:extLst>
              <a:ext uri="{FF2B5EF4-FFF2-40B4-BE49-F238E27FC236}">
                <a16:creationId xmlns:a16="http://schemas.microsoft.com/office/drawing/2014/main" id="{D3353DC2-647E-8EF7-86B1-33D585AD553D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508476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0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4" descr="公司logo">
            <a:extLst>
              <a:ext uri="{FF2B5EF4-FFF2-40B4-BE49-F238E27FC236}">
                <a16:creationId xmlns:a16="http://schemas.microsoft.com/office/drawing/2014/main" id="{99BAE96C-6D23-9249-C25C-F1B319E33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0FC08425-1ACD-870F-8996-71EBAC3B1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5325F9DA-F6EC-9ECB-923F-1975DC606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60773" name="Rectangle 17">
            <a:extLst>
              <a:ext uri="{FF2B5EF4-FFF2-40B4-BE49-F238E27FC236}">
                <a16:creationId xmlns:a16="http://schemas.microsoft.com/office/drawing/2014/main" id="{278B61F4-9656-7D8A-62F2-A29EBA616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Daisy </a:t>
            </a:r>
            <a:r>
              <a:rPr lang="zh-CN" altLang="en-US" b="0">
                <a:latin typeface="Times New Roman" panose="02020603050405020304" pitchFamily="18" charset="0"/>
              </a:rPr>
              <a:t>的儿子几岁了，你问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014F3A92-E049-ADF2-5FCD-F91836751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37025112-EB03-5897-127D-DA3EA46C9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你想知道贺卡店的地址，你问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60776" name="Rectangle 56">
            <a:extLst>
              <a:ext uri="{FF2B5EF4-FFF2-40B4-BE49-F238E27FC236}">
                <a16:creationId xmlns:a16="http://schemas.microsoft.com/office/drawing/2014/main" id="{B2BAEC26-6357-2D43-6632-F17A41074F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4D24BC58-134F-1A9A-3DBD-B98B255DA1B0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1E17719B-0F06-5450-17FE-2B3B3BD52903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B9422FA8-6BAA-318D-7EC2-85D84A713DC8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4F6CCC7E-CF56-84DE-6BF1-F44BA33F18C0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20" name="Picture 2" descr="公司logo">
            <a:extLst>
              <a:ext uri="{FF2B5EF4-FFF2-40B4-BE49-F238E27FC236}">
                <a16:creationId xmlns:a16="http://schemas.microsoft.com/office/drawing/2014/main" id="{741151E2-34FD-E32A-1902-1BBC03BC1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1" name="Rectangle 3">
            <a:extLst>
              <a:ext uri="{FF2B5EF4-FFF2-40B4-BE49-F238E27FC236}">
                <a16:creationId xmlns:a16="http://schemas.microsoft.com/office/drawing/2014/main" id="{5625FAD0-0D37-A806-1E35-073873F4E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62822" name="Rectangle 4">
            <a:extLst>
              <a:ext uri="{FF2B5EF4-FFF2-40B4-BE49-F238E27FC236}">
                <a16:creationId xmlns:a16="http://schemas.microsoft.com/office/drawing/2014/main" id="{68B12691-0A5E-5B9F-ED9C-2E3A7535C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379571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943BAF64-368D-29A3-7D01-64E994FF1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663950"/>
            <a:ext cx="56165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How old is Daisy's son?</a:t>
            </a:r>
          </a:p>
        </p:txBody>
      </p:sp>
      <p:sp>
        <p:nvSpPr>
          <p:cNvPr id="162824" name="Rectangle 7">
            <a:extLst>
              <a:ext uri="{FF2B5EF4-FFF2-40B4-BE49-F238E27FC236}">
                <a16:creationId xmlns:a16="http://schemas.microsoft.com/office/drawing/2014/main" id="{82E3EE10-3A69-17BF-DF4A-5B6232B54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Daisy </a:t>
            </a:r>
            <a:r>
              <a:rPr lang="zh-CN" altLang="en-US" b="0">
                <a:latin typeface="Times New Roman" panose="02020603050405020304" pitchFamily="18" charset="0"/>
              </a:rPr>
              <a:t>的儿子几岁了，你问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818BE471-B118-F2BA-AE74-F035F3F43296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07A3F923-A978-8556-7979-125A96E6E6BA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68" name="Picture 2" descr="公司logo">
            <a:extLst>
              <a:ext uri="{FF2B5EF4-FFF2-40B4-BE49-F238E27FC236}">
                <a16:creationId xmlns:a16="http://schemas.microsoft.com/office/drawing/2014/main" id="{45A9671F-C5C6-3CE2-610B-978665024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9" name="Rectangle 4">
            <a:extLst>
              <a:ext uri="{FF2B5EF4-FFF2-40B4-BE49-F238E27FC236}">
                <a16:creationId xmlns:a16="http://schemas.microsoft.com/office/drawing/2014/main" id="{8239B131-65A8-C0ED-9E9B-A6F65D721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64870" name="Rectangle 6">
            <a:extLst>
              <a:ext uri="{FF2B5EF4-FFF2-40B4-BE49-F238E27FC236}">
                <a16:creationId xmlns:a16="http://schemas.microsoft.com/office/drawing/2014/main" id="{E21EE6CF-379B-ED59-156F-28FAB64D7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78936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FBA6ECFF-0FD3-60D1-C91E-3D2050664B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711575"/>
            <a:ext cx="50403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Where is a card store?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50D64595-8AC8-BCF7-A3E8-DA5B9CA87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你想知道贺卡店的地址，你问 </a:t>
            </a:r>
            <a:r>
              <a:rPr lang="en-US" altLang="zh-CN">
                <a:latin typeface="Times New Roman" panose="02020603050405020304" pitchFamily="18" charset="0"/>
              </a:rPr>
              <a:t>Daisy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6" descr="公司logo">
            <a:extLst>
              <a:ext uri="{FF2B5EF4-FFF2-40B4-BE49-F238E27FC236}">
                <a16:creationId xmlns:a16="http://schemas.microsoft.com/office/drawing/2014/main" id="{34992C52-6397-942D-99F7-9CEBBDB09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7" descr="icon">
            <a:extLst>
              <a:ext uri="{FF2B5EF4-FFF2-40B4-BE49-F238E27FC236}">
                <a16:creationId xmlns:a16="http://schemas.microsoft.com/office/drawing/2014/main" id="{939F3978-0C5D-A241-F7C8-EB4697545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Rectangle 10">
            <a:extLst>
              <a:ext uri="{FF2B5EF4-FFF2-40B4-BE49-F238E27FC236}">
                <a16:creationId xmlns:a16="http://schemas.microsoft.com/office/drawing/2014/main" id="{9D2E535F-E3DD-6061-C727-DEC64E6627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89093" name="Rectangle 12">
            <a:extLst>
              <a:ext uri="{FF2B5EF4-FFF2-40B4-BE49-F238E27FC236}">
                <a16:creationId xmlns:a16="http://schemas.microsoft.com/office/drawing/2014/main" id="{625730A1-8FF1-F419-A010-A0DE4BFD2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7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89094" name="Rectangle 13">
            <a:extLst>
              <a:ext uri="{FF2B5EF4-FFF2-40B4-BE49-F238E27FC236}">
                <a16:creationId xmlns:a16="http://schemas.microsoft.com/office/drawing/2014/main" id="{D2617903-CA68-EECF-AEBA-35CCAFD3D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27" name="图片 29" descr="小升初适应性训练短文复述06">
            <a:extLst>
              <a:ext uri="{FF2B5EF4-FFF2-40B4-BE49-F238E27FC236}">
                <a16:creationId xmlns:a16="http://schemas.microsoft.com/office/drawing/2014/main" id="{B1FEBB83-0FE0-1C8D-52E7-02F74BADB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565400"/>
            <a:ext cx="7345362" cy="363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613A4FA6-C161-3441-EAE5-1814ACC52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Tom lived</a:t>
            </a:r>
            <a:r>
              <a:rPr lang="en-US" altLang="zh-CN" sz="200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00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66916" name="Picture 4" descr="公司logo">
            <a:extLst>
              <a:ext uri="{FF2B5EF4-FFF2-40B4-BE49-F238E27FC236}">
                <a16:creationId xmlns:a16="http://schemas.microsoft.com/office/drawing/2014/main" id="{7ACADAC9-E3BE-A4FB-1C59-8C84A0390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6EB933E2-A34E-55BE-644E-732EE1E01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C83382F5-E39B-ADB0-88EC-40516D1ED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9" name="Rectangle 129">
            <a:extLst>
              <a:ext uri="{FF2B5EF4-FFF2-40B4-BE49-F238E27FC236}">
                <a16:creationId xmlns:a16="http://schemas.microsoft.com/office/drawing/2014/main" id="{0A1448D2-919C-E1B4-E8C8-6C3E47C70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你将听到一篇 </a:t>
            </a:r>
            <a:r>
              <a:rPr lang="en-US" altLang="zh-CN" sz="2000">
                <a:latin typeface="Times New Roman" panose="02020603050405020304" pitchFamily="18" charset="0"/>
              </a:rPr>
              <a:t>Jack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讲述 </a:t>
            </a:r>
            <a:r>
              <a:rPr lang="en-US" altLang="zh-CN" sz="2000">
                <a:latin typeface="Times New Roman" panose="02020603050405020304" pitchFamily="18" charset="0"/>
              </a:rPr>
              <a:t>Tom </a:t>
            </a:r>
            <a:r>
              <a:rPr lang="zh-CN" altLang="en-US" sz="2000" b="0">
                <a:latin typeface="Times New Roman" panose="02020603050405020304" pitchFamily="18" charset="0"/>
              </a:rPr>
              <a:t>儿时故事的短文 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66920" name="Rectangle 140">
            <a:extLst>
              <a:ext uri="{FF2B5EF4-FFF2-40B4-BE49-F238E27FC236}">
                <a16:creationId xmlns:a16="http://schemas.microsoft.com/office/drawing/2014/main" id="{DE8A6A5F-A395-EBE4-8A39-749888000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70E7573D-5090-BB40-3EA3-28CD06008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2420938"/>
            <a:ext cx="8281988" cy="41767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Tom lived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in the country</a:t>
            </a:r>
            <a:r>
              <a:rPr lang="en-US" altLang="zh-CN" sz="3400">
                <a:latin typeface="Times New Roman" panose="02020603050405020304" pitchFamily="18" charset="0"/>
              </a:rPr>
              <a:t>. He liked to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play in a very small river</a:t>
            </a:r>
            <a:r>
              <a:rPr lang="en-US" altLang="zh-CN" sz="3400">
                <a:latin typeface="Times New Roman" panose="02020603050405020304" pitchFamily="18" charset="0"/>
              </a:rPr>
              <a:t> near his house. But then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his family</a:t>
            </a:r>
            <a:r>
              <a:rPr lang="en-US" altLang="zh-CN" sz="3400">
                <a:latin typeface="Times New Roman" panose="02020603050405020304" pitchFamily="18" charset="0"/>
              </a:rPr>
              <a:t> moves into a big city. There is a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nice park near here.</a:t>
            </a:r>
            <a:r>
              <a:rPr lang="en-US" altLang="zh-CN" sz="3400">
                <a:latin typeface="Times New Roman" panose="02020603050405020304" pitchFamily="18" charset="0"/>
              </a:rPr>
              <a:t> After lunch, Tom and his mother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go to the park</a:t>
            </a:r>
            <a:r>
              <a:rPr lang="en-US" altLang="zh-CN" sz="3400">
                <a:latin typeface="Times New Roman" panose="02020603050405020304" pitchFamily="18" charset="0"/>
              </a:rPr>
              <a:t>. Tom wants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to walk near the pool</a:t>
            </a:r>
            <a:r>
              <a:rPr lang="en-US" altLang="zh-CN" sz="3400">
                <a:latin typeface="Times New Roman" panose="02020603050405020304" pitchFamily="18" charset="0"/>
              </a:rPr>
              <a:t>. He looks into the</a:t>
            </a:r>
          </a:p>
          <a:p>
            <a:pPr eaLnBrk="1" fontAlgn="t" hangingPunct="1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pool carefully.</a:t>
            </a:r>
          </a:p>
        </p:txBody>
      </p:sp>
      <p:sp>
        <p:nvSpPr>
          <p:cNvPr id="166922" name="Rectangle 153">
            <a:extLst>
              <a:ext uri="{FF2B5EF4-FFF2-40B4-BE49-F238E27FC236}">
                <a16:creationId xmlns:a16="http://schemas.microsoft.com/office/drawing/2014/main" id="{0AFAD55A-EBAB-B1C0-04AE-0739B7C3A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F418F84E-0023-A875-ED71-DABA30A77505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6926" name="Picture 14">
            <a:hlinkClick r:id="" action="ppaction://media"/>
            <a:extLst>
              <a:ext uri="{FF2B5EF4-FFF2-40B4-BE49-F238E27FC236}">
                <a16:creationId xmlns:a16="http://schemas.microsoft.com/office/drawing/2014/main" id="{846BFE5F-0E68-3CF0-C029-2CF3ADA9E30A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77323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928" name="Picture 16">
            <a:hlinkClick r:id="" action="ppaction://media"/>
            <a:extLst>
              <a:ext uri="{FF2B5EF4-FFF2-40B4-BE49-F238E27FC236}">
                <a16:creationId xmlns:a16="http://schemas.microsoft.com/office/drawing/2014/main" id="{58B467F8-B013-E074-D244-877CC1BEA61D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515778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69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770" fill="hold"/>
                                        <p:tgtEl>
                                          <p:spTgt spid="1669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92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692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8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75" name="图片 29" descr="小升初适应性训练短文复述06">
            <a:extLst>
              <a:ext uri="{FF2B5EF4-FFF2-40B4-BE49-F238E27FC236}">
                <a16:creationId xmlns:a16="http://schemas.microsoft.com/office/drawing/2014/main" id="{65606492-1056-8AD6-B9EA-7A8D6F5A3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00213"/>
            <a:ext cx="8064500" cy="398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D2876731-532D-1681-B68A-363501849EBD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16AAF839-BE41-AA41-301B-8BC7C09C0648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70E6EA41-F100-344A-55EC-A4486B9BD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125538"/>
            <a:ext cx="8353425" cy="52562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Tom lived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in the country</a:t>
            </a:r>
            <a:r>
              <a:rPr lang="en-US" altLang="zh-CN" sz="3800">
                <a:latin typeface="Times New Roman" panose="02020603050405020304" pitchFamily="18" charset="0"/>
              </a:rPr>
              <a:t>. He liked to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play in a very small river</a:t>
            </a:r>
            <a:r>
              <a:rPr lang="en-US" altLang="zh-CN" sz="3800">
                <a:latin typeface="Times New Roman" panose="02020603050405020304" pitchFamily="18" charset="0"/>
              </a:rPr>
              <a:t> near his house. But then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his family</a:t>
            </a:r>
            <a:r>
              <a:rPr lang="en-US" altLang="zh-CN" sz="3800">
                <a:latin typeface="Times New Roman" panose="02020603050405020304" pitchFamily="18" charset="0"/>
              </a:rPr>
              <a:t> moves into a big city. There is a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nice park near here.</a:t>
            </a:r>
            <a:r>
              <a:rPr lang="en-US" altLang="zh-CN" sz="3800">
                <a:latin typeface="Times New Roman" panose="02020603050405020304" pitchFamily="18" charset="0"/>
              </a:rPr>
              <a:t> After lunch, Tom and his mother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go to the park</a:t>
            </a:r>
            <a:r>
              <a:rPr lang="en-US" altLang="zh-CN" sz="3800">
                <a:latin typeface="Times New Roman" panose="02020603050405020304" pitchFamily="18" charset="0"/>
              </a:rPr>
              <a:t>. Tom wants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to walk near the </a:t>
            </a:r>
          </a:p>
          <a:p>
            <a:pPr eaLnBrk="1" fontAlgn="t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pool</a:t>
            </a:r>
            <a:r>
              <a:rPr lang="en-US" altLang="zh-CN" sz="3800">
                <a:latin typeface="Times New Roman" panose="02020603050405020304" pitchFamily="18" charset="0"/>
              </a:rPr>
              <a:t>. He looks into the pool carefully.</a:t>
            </a:r>
          </a:p>
        </p:txBody>
      </p:sp>
      <p:pic>
        <p:nvPicPr>
          <p:cNvPr id="168966" name="Picture 4" descr="公司logo">
            <a:extLst>
              <a:ext uri="{FF2B5EF4-FFF2-40B4-BE49-F238E27FC236}">
                <a16:creationId xmlns:a16="http://schemas.microsoft.com/office/drawing/2014/main" id="{0B31F68A-5302-5E18-A608-0C2ABE4F3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50759E85-214F-B228-5303-1D37BC3A5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17475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Tom lived</a:t>
            </a:r>
            <a:r>
              <a:rPr lang="en-US" altLang="zh-CN" sz="200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00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BA2227A9-6DA1-0C8E-9FD7-398F8CEA6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315ACC7C-38B4-2E4B-6B49-B76256F8B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5076CF98-8BCE-980F-E51B-FCBF22301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782AC347-D110-5FCA-E10A-36398B607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99A2182C-DA58-97C5-26C3-F359F48D6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81075"/>
            <a:ext cx="8496300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000">
                <a:latin typeface="Times New Roman" panose="02020603050405020304" pitchFamily="18" charset="0"/>
              </a:rPr>
              <a:t>Answer:</a:t>
            </a:r>
            <a:r>
              <a:rPr lang="en-US" altLang="zh-CN" sz="40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Tom lived in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the country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He liked to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play in a very small river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 near his house. But then his family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moves into a big city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There is a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nice park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 near here. After lunch, Tom and his mother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go to the park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Tom wants to </a:t>
            </a:r>
            <a:r>
              <a:rPr lang="en-US" altLang="zh-CN" sz="4000">
                <a:solidFill>
                  <a:srgbClr val="3333FF"/>
                </a:solidFill>
                <a:latin typeface="Times New Roman" panose="02020603050405020304" pitchFamily="18" charset="0"/>
              </a:rPr>
              <a:t>walk near the pool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. He looks into</a:t>
            </a:r>
          </a:p>
          <a:p>
            <a:pPr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The pool carefully.</a:t>
            </a:r>
          </a:p>
        </p:txBody>
      </p:sp>
      <p:pic>
        <p:nvPicPr>
          <p:cNvPr id="168974" name="Picture 14">
            <a:hlinkClick r:id="" action="ppaction://media"/>
            <a:extLst>
              <a:ext uri="{FF2B5EF4-FFF2-40B4-BE49-F238E27FC236}">
                <a16:creationId xmlns:a16="http://schemas.microsoft.com/office/drawing/2014/main" id="{EF7CE218-08C6-B939-314D-1E8D68CC79D6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515778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0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4" descr="公司logo">
            <a:extLst>
              <a:ext uri="{FF2B5EF4-FFF2-40B4-BE49-F238E27FC236}">
                <a16:creationId xmlns:a16="http://schemas.microsoft.com/office/drawing/2014/main" id="{D03F0310-FD00-1844-3979-84F60E891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3DAE1D05-B94F-BB1F-3E8A-B468B8795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76646855-E32A-E4C9-43A5-9A3BBE5F8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9573" name="Rectangle 17">
            <a:extLst>
              <a:ext uri="{FF2B5EF4-FFF2-40B4-BE49-F238E27FC236}">
                <a16:creationId xmlns:a16="http://schemas.microsoft.com/office/drawing/2014/main" id="{D9689485-9A02-3473-7410-8D5DD2D1D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Tim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来自哪个国家，你问 </a:t>
            </a:r>
            <a:r>
              <a:rPr lang="en-US" altLang="zh-CN">
                <a:latin typeface="Times New Roman" panose="02020603050405020304" pitchFamily="18" charset="0"/>
              </a:rPr>
              <a:t>Tim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2E7778DA-FE62-A98E-A398-3FD2D6CC3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58C73D50-D298-F5E8-3601-84C47D97E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Tim </a:t>
            </a:r>
            <a:r>
              <a:rPr lang="zh-CN" altLang="en-US" b="0">
                <a:latin typeface="Times New Roman" panose="02020603050405020304" pitchFamily="18" charset="0"/>
              </a:rPr>
              <a:t>的学校名称，你问</a:t>
            </a:r>
            <a:r>
              <a:rPr lang="en-US" altLang="zh-CN">
                <a:latin typeface="Times New Roman" panose="02020603050405020304" pitchFamily="18" charset="0"/>
              </a:rPr>
              <a:t>Tim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576" name="Rectangle 56">
            <a:extLst>
              <a:ext uri="{FF2B5EF4-FFF2-40B4-BE49-F238E27FC236}">
                <a16:creationId xmlns:a16="http://schemas.microsoft.com/office/drawing/2014/main" id="{08A4E7D6-98CF-AA7B-1014-514DEC1F3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EDFA9F7E-48BF-7CCA-65E8-7B538FF061DD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8B54ABED-5A6A-BCFB-4FA4-EDDD81FAC867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4" descr="公司logo">
            <a:extLst>
              <a:ext uri="{FF2B5EF4-FFF2-40B4-BE49-F238E27FC236}">
                <a16:creationId xmlns:a16="http://schemas.microsoft.com/office/drawing/2014/main" id="{2A201FB1-98FD-D4CD-2548-0E88042CA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C152D327-F472-D6E6-6230-09D9C98E2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CC80AC87-287D-A935-94B2-CDF0AF2F1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71013" name="Rectangle 17">
            <a:extLst>
              <a:ext uri="{FF2B5EF4-FFF2-40B4-BE49-F238E27FC236}">
                <a16:creationId xmlns:a16="http://schemas.microsoft.com/office/drawing/2014/main" id="{B3CA0BEC-F09F-57BB-04D7-EE70AB306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什么时候搬到大城市，你问 </a:t>
            </a:r>
            <a:r>
              <a:rPr lang="en-US" altLang="zh-CN">
                <a:latin typeface="Times New Roman" panose="02020603050405020304" pitchFamily="18" charset="0"/>
              </a:rPr>
              <a:t>Jack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F6750786-DEBE-058B-FEF1-B708B0AB65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285D82B8-33D2-C960-5B71-EE1DCF7D4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喜欢这个大城市吗，你问 </a:t>
            </a:r>
            <a:r>
              <a:rPr lang="en-US" altLang="zh-CN">
                <a:latin typeface="Times New Roman" panose="02020603050405020304" pitchFamily="18" charset="0"/>
              </a:rPr>
              <a:t>Jack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71016" name="Rectangle 56">
            <a:extLst>
              <a:ext uri="{FF2B5EF4-FFF2-40B4-BE49-F238E27FC236}">
                <a16:creationId xmlns:a16="http://schemas.microsoft.com/office/drawing/2014/main" id="{D5A89626-E4EC-12BD-CAEB-1E89D5981F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88A9B7AC-CDD2-3E77-B0C4-C4AE83E0434E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E959906B-F7FA-DA8D-7B28-83A6DA43E835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56AA49B5-BD64-981E-D9FF-B0C6D37EDBA3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2E96C33D-B204-32CA-0656-671D46B145E8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0" name="Picture 2" descr="公司logo">
            <a:extLst>
              <a:ext uri="{FF2B5EF4-FFF2-40B4-BE49-F238E27FC236}">
                <a16:creationId xmlns:a16="http://schemas.microsoft.com/office/drawing/2014/main" id="{82C890CD-3C66-906C-5760-D6F712B7C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061" name="Rectangle 3">
            <a:extLst>
              <a:ext uri="{FF2B5EF4-FFF2-40B4-BE49-F238E27FC236}">
                <a16:creationId xmlns:a16="http://schemas.microsoft.com/office/drawing/2014/main" id="{638AA307-FBE5-3C8D-6293-9FCF5027B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73062" name="Rectangle 4">
            <a:extLst>
              <a:ext uri="{FF2B5EF4-FFF2-40B4-BE49-F238E27FC236}">
                <a16:creationId xmlns:a16="http://schemas.microsoft.com/office/drawing/2014/main" id="{893C7F4E-5FD4-EE5D-71EF-975659541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44341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063C824F-980E-27F1-69CD-16CB5041B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644900"/>
            <a:ext cx="56165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When did Tom move to the big city?</a:t>
            </a:r>
          </a:p>
        </p:txBody>
      </p:sp>
      <p:sp>
        <p:nvSpPr>
          <p:cNvPr id="173064" name="Rectangle 7">
            <a:extLst>
              <a:ext uri="{FF2B5EF4-FFF2-40B4-BE49-F238E27FC236}">
                <a16:creationId xmlns:a16="http://schemas.microsoft.com/office/drawing/2014/main" id="{5B9C0E92-E776-015C-E7DA-1FF6E61A4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什么时候搬到大城市，你问 </a:t>
            </a:r>
            <a:r>
              <a:rPr lang="en-US" altLang="zh-CN">
                <a:latin typeface="Times New Roman" panose="02020603050405020304" pitchFamily="18" charset="0"/>
              </a:rPr>
              <a:t>Jack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7DDA5BCE-2AC5-09ED-06B9-7786632EAD3C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A13695F1-2752-1FF6-E273-66DFC92C5E65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8" name="Picture 2" descr="公司logo">
            <a:extLst>
              <a:ext uri="{FF2B5EF4-FFF2-40B4-BE49-F238E27FC236}">
                <a16:creationId xmlns:a16="http://schemas.microsoft.com/office/drawing/2014/main" id="{FBEBD660-E6BB-89DD-1DBB-13F914B70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9" name="Rectangle 4">
            <a:extLst>
              <a:ext uri="{FF2B5EF4-FFF2-40B4-BE49-F238E27FC236}">
                <a16:creationId xmlns:a16="http://schemas.microsoft.com/office/drawing/2014/main" id="{308AAD89-9A76-01C9-1FCA-A24053DF1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75110" name="Rectangle 6">
            <a:extLst>
              <a:ext uri="{FF2B5EF4-FFF2-40B4-BE49-F238E27FC236}">
                <a16:creationId xmlns:a16="http://schemas.microsoft.com/office/drawing/2014/main" id="{574BE78A-3A39-BCC7-81CC-51F468AB4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22116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66832785-4192-649C-F760-D3B22F72E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406775"/>
            <a:ext cx="50403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Does Tom like the big city?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5FE20EDE-55CD-3FD3-C28D-71FDB401F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喜欢这个大城市吗，你问 </a:t>
            </a:r>
            <a:r>
              <a:rPr lang="en-US" altLang="zh-CN">
                <a:latin typeface="Times New Roman" panose="02020603050405020304" pitchFamily="18" charset="0"/>
              </a:rPr>
              <a:t>Jack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6" descr="公司logo">
            <a:extLst>
              <a:ext uri="{FF2B5EF4-FFF2-40B4-BE49-F238E27FC236}">
                <a16:creationId xmlns:a16="http://schemas.microsoft.com/office/drawing/2014/main" id="{DCCC508A-5E5C-68C1-9337-D1976A33C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7" name="Picture 7" descr="icon">
            <a:extLst>
              <a:ext uri="{FF2B5EF4-FFF2-40B4-BE49-F238E27FC236}">
                <a16:creationId xmlns:a16="http://schemas.microsoft.com/office/drawing/2014/main" id="{DA897E1B-8B93-068C-7745-08DDA24C1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Rectangle 10">
            <a:extLst>
              <a:ext uri="{FF2B5EF4-FFF2-40B4-BE49-F238E27FC236}">
                <a16:creationId xmlns:a16="http://schemas.microsoft.com/office/drawing/2014/main" id="{537C0511-629A-D868-2B06-643487C70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93189" name="Rectangle 12">
            <a:extLst>
              <a:ext uri="{FF2B5EF4-FFF2-40B4-BE49-F238E27FC236}">
                <a16:creationId xmlns:a16="http://schemas.microsoft.com/office/drawing/2014/main" id="{5D87BC24-811B-4E23-F5D4-BFE8FAEE7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8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93190" name="Rectangle 13">
            <a:extLst>
              <a:ext uri="{FF2B5EF4-FFF2-40B4-BE49-F238E27FC236}">
                <a16:creationId xmlns:a16="http://schemas.microsoft.com/office/drawing/2014/main" id="{99FBBB1B-133D-BCCD-2703-745FC5D5D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67" name="图片 30" descr="小升初适应性训练短文复述07">
            <a:extLst>
              <a:ext uri="{FF2B5EF4-FFF2-40B4-BE49-F238E27FC236}">
                <a16:creationId xmlns:a16="http://schemas.microsoft.com/office/drawing/2014/main" id="{7A30E352-E89A-E2A4-93BD-27F4FBEA6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565400"/>
            <a:ext cx="741680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56C927F0-F9AB-6FFA-223D-EB2DBFA2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 Every morning Mike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77156" name="Picture 4" descr="公司logo">
            <a:extLst>
              <a:ext uri="{FF2B5EF4-FFF2-40B4-BE49-F238E27FC236}">
                <a16:creationId xmlns:a16="http://schemas.microsoft.com/office/drawing/2014/main" id="{24299BDC-3CED-2A89-DBEC-093FC79E7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D4C61320-8FF5-3D44-81B0-50E8F3413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F3E470EC-4C67-B75A-7A81-28C0F1668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9" name="Rectangle 129">
            <a:extLst>
              <a:ext uri="{FF2B5EF4-FFF2-40B4-BE49-F238E27FC236}">
                <a16:creationId xmlns:a16="http://schemas.microsoft.com/office/drawing/2014/main" id="{87635402-778E-3C67-5E77-98DCB65E5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你将听到一篇 </a:t>
            </a:r>
            <a:r>
              <a:rPr lang="en-US" altLang="zh-CN" sz="2000">
                <a:latin typeface="Times New Roman" panose="02020603050405020304" pitchFamily="18" charset="0"/>
              </a:rPr>
              <a:t>Tom </a:t>
            </a:r>
            <a:r>
              <a:rPr lang="zh-CN" altLang="en-US" sz="2000" b="0">
                <a:latin typeface="Times New Roman" panose="02020603050405020304" pitchFamily="18" charset="0"/>
              </a:rPr>
              <a:t>讲述 </a:t>
            </a:r>
            <a:r>
              <a:rPr lang="en-US" altLang="zh-CN" sz="2000">
                <a:latin typeface="Times New Roman" panose="02020603050405020304" pitchFamily="18" charset="0"/>
              </a:rPr>
              <a:t>Mike </a:t>
            </a:r>
            <a:r>
              <a:rPr lang="zh-CN" altLang="en-US" sz="2000" b="0">
                <a:latin typeface="Times New Roman" panose="02020603050405020304" pitchFamily="18" charset="0"/>
              </a:rPr>
              <a:t>看报子的有趣故事的短文 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77160" name="Rectangle 140">
            <a:extLst>
              <a:ext uri="{FF2B5EF4-FFF2-40B4-BE49-F238E27FC236}">
                <a16:creationId xmlns:a16="http://schemas.microsoft.com/office/drawing/2014/main" id="{6AC6818A-484C-DD73-E8C2-47DECC5A6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D494AA65-15F9-5816-EA96-6A9EABDA8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420938"/>
            <a:ext cx="8353425" cy="41767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Every morning</a:t>
            </a:r>
            <a:r>
              <a:rPr lang="en-US" altLang="zh-CN" sz="3400">
                <a:latin typeface="Times New Roman" panose="02020603050405020304" pitchFamily="18" charset="0"/>
              </a:rPr>
              <a:t> Mike goes to work by train. As he has a long trip, he always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buys a newspaper</a:t>
            </a:r>
            <a:r>
              <a:rPr lang="en-US" altLang="zh-CN" sz="3400">
                <a:latin typeface="Times New Roman" panose="02020603050405020304" pitchFamily="18" charset="0"/>
              </a:rPr>
              <a:t>. It helps him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kill the time</a:t>
            </a:r>
            <a:r>
              <a:rPr lang="en-US" altLang="zh-CN" sz="3400">
                <a:latin typeface="Times New Roman" panose="02020603050405020304" pitchFamily="18" charset="0"/>
              </a:rPr>
              <a:t>. One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Tuesday morning</a:t>
            </a:r>
            <a:r>
              <a:rPr lang="en-US" altLang="zh-CN" sz="3400">
                <a:latin typeface="Times New Roman" panose="02020603050405020304" pitchFamily="18" charset="0"/>
              </a:rPr>
              <a:t>, he turned to the sports page. He wanted to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read the report about an important football match</a:t>
            </a:r>
            <a:r>
              <a:rPr lang="en-US" altLang="zh-CN" sz="3400">
                <a:latin typeface="Times New Roman" panose="02020603050405020304" pitchFamily="18" charset="0"/>
              </a:rPr>
              <a:t>. The report was so interesting that he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forgot to get off </a:t>
            </a:r>
          </a:p>
          <a:p>
            <a:pPr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at his station</a:t>
            </a:r>
            <a:r>
              <a:rPr lang="en-US" altLang="zh-CN" sz="340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77162" name="Rectangle 153">
            <a:extLst>
              <a:ext uri="{FF2B5EF4-FFF2-40B4-BE49-F238E27FC236}">
                <a16:creationId xmlns:a16="http://schemas.microsoft.com/office/drawing/2014/main" id="{BB2670FF-8096-353D-122F-209E2CD0B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0A7499B7-40CC-8C63-4AB2-5FA84B1D0BE8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7166" name="Picture 14">
            <a:hlinkClick r:id="" action="ppaction://media"/>
            <a:extLst>
              <a:ext uri="{FF2B5EF4-FFF2-40B4-BE49-F238E27FC236}">
                <a16:creationId xmlns:a16="http://schemas.microsoft.com/office/drawing/2014/main" id="{1F09A6FA-7560-0F73-96F7-C3A0F6D7639C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191293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168" name="Picture 16">
            <a:hlinkClick r:id="" action="ppaction://media"/>
            <a:extLst>
              <a:ext uri="{FF2B5EF4-FFF2-40B4-BE49-F238E27FC236}">
                <a16:creationId xmlns:a16="http://schemas.microsoft.com/office/drawing/2014/main" id="{CF24814E-EAF3-5859-97AB-7B0D5BCC72A5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30066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7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462" fill="hold"/>
                                        <p:tgtEl>
                                          <p:spTgt spid="177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16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716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8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14" name="图片 30" descr="小升初适应性训练短文复述07">
            <a:extLst>
              <a:ext uri="{FF2B5EF4-FFF2-40B4-BE49-F238E27FC236}">
                <a16:creationId xmlns:a16="http://schemas.microsoft.com/office/drawing/2014/main" id="{41968A02-8E6A-7881-8D51-D94340DC9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16113"/>
            <a:ext cx="7848600" cy="387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BDB0123C-44A3-93E9-4803-A3B126AD6BF3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7EA57DDC-51A8-0E1B-CA9D-C2C84EAA30C8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CE2E622F-343F-1B68-9A14-C7A2821CE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81075"/>
            <a:ext cx="8353425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Every morning</a:t>
            </a:r>
            <a:r>
              <a:rPr lang="en-US" altLang="zh-CN" sz="3800">
                <a:latin typeface="Times New Roman" panose="02020603050405020304" pitchFamily="18" charset="0"/>
              </a:rPr>
              <a:t> Mike goes to work by train. As he has a long trip, he always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buys a newspaper</a:t>
            </a:r>
            <a:r>
              <a:rPr lang="en-US" altLang="zh-CN" sz="3800">
                <a:latin typeface="Times New Roman" panose="02020603050405020304" pitchFamily="18" charset="0"/>
              </a:rPr>
              <a:t>. It helps him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kill the time</a:t>
            </a:r>
            <a:r>
              <a:rPr lang="en-US" altLang="zh-CN" sz="3800">
                <a:latin typeface="Times New Roman" panose="02020603050405020304" pitchFamily="18" charset="0"/>
              </a:rPr>
              <a:t>. One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Tuesday morning</a:t>
            </a:r>
            <a:r>
              <a:rPr lang="en-US" altLang="zh-CN" sz="3800">
                <a:latin typeface="Times New Roman" panose="02020603050405020304" pitchFamily="18" charset="0"/>
              </a:rPr>
              <a:t>, he turned to the sports page. He wanted to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read the report about an important football match</a:t>
            </a:r>
            <a:r>
              <a:rPr lang="en-US" altLang="zh-CN" sz="3800">
                <a:latin typeface="Times New Roman" panose="02020603050405020304" pitchFamily="18" charset="0"/>
              </a:rPr>
              <a:t>. The report was so interesting </a:t>
            </a:r>
          </a:p>
          <a:p>
            <a:pPr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that he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forgot to get off at his station</a:t>
            </a:r>
            <a:r>
              <a:rPr lang="en-US" altLang="zh-CN" sz="3800">
                <a:latin typeface="Times New Roman" panose="02020603050405020304" pitchFamily="18" charset="0"/>
              </a:rPr>
              <a:t>. </a:t>
            </a:r>
          </a:p>
        </p:txBody>
      </p:sp>
      <p:pic>
        <p:nvPicPr>
          <p:cNvPr id="179206" name="Picture 4" descr="公司logo">
            <a:extLst>
              <a:ext uri="{FF2B5EF4-FFF2-40B4-BE49-F238E27FC236}">
                <a16:creationId xmlns:a16="http://schemas.microsoft.com/office/drawing/2014/main" id="{64160C8A-2889-BCB1-B749-0F7A33488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50681CAF-7662-D488-98A7-AC8FC1BAE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04775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Every morning Mike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85A52D34-7393-9BF0-D02E-6B57F514A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0E284B0D-1529-3030-AAE4-67BE77C00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8D4714EC-5019-2632-3A74-2B9342178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73475513-07D8-3A39-0B7D-8126AFD08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1F4FC01A-A19A-14E4-EF03-8A9E9E25C1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052513"/>
            <a:ext cx="8496300" cy="52562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t" hangingPunct="1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Every morning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Mike goes to work by train. As he has a long trip, he always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buys a newspaper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It helps him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kill the time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One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Tuesday morning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, he turned to the sports page. He wanted to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read the report about an important football match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The report was so interesting that he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forgot to get off at his station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</a:p>
        </p:txBody>
      </p:sp>
      <p:pic>
        <p:nvPicPr>
          <p:cNvPr id="179215" name="Picture 15">
            <a:hlinkClick r:id="" action="ppaction://media"/>
            <a:extLst>
              <a:ext uri="{FF2B5EF4-FFF2-40B4-BE49-F238E27FC236}">
                <a16:creationId xmlns:a16="http://schemas.microsoft.com/office/drawing/2014/main" id="{B6411CEA-108B-2145-01A0-BFC8F682D11B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30066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9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7201" fill="hold"/>
                                        <p:tgtEl>
                                          <p:spTgt spid="1792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21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921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4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0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54" dur="1000"/>
                                        <p:tgtEl>
                                          <p:spTgt spid="106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4" descr="公司logo">
            <a:extLst>
              <a:ext uri="{FF2B5EF4-FFF2-40B4-BE49-F238E27FC236}">
                <a16:creationId xmlns:a16="http://schemas.microsoft.com/office/drawing/2014/main" id="{C04EEE77-5CEA-3409-580C-0D886AAAA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62CA2259-08E1-1F11-7284-CC41783E3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AF00F01E-E65C-8069-DE8A-5316B1558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81253" name="Rectangle 17">
            <a:extLst>
              <a:ext uri="{FF2B5EF4-FFF2-40B4-BE49-F238E27FC236}">
                <a16:creationId xmlns:a16="http://schemas.microsoft.com/office/drawing/2014/main" id="{18DA409A-37CC-BA80-68CE-F504AC617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Mike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每天早上旅途需要多长时间，你问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C3B9DBCC-00EF-10D5-FB29-7DF2F15BC6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9009F2E5-8AB6-54E9-321D-58EE1CDDA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Mike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应该在哪个站下车，你问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81256" name="Rectangle 56">
            <a:extLst>
              <a:ext uri="{FF2B5EF4-FFF2-40B4-BE49-F238E27FC236}">
                <a16:creationId xmlns:a16="http://schemas.microsoft.com/office/drawing/2014/main" id="{3A35B1CE-1D88-760F-0D7A-B94B00524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F39FD47C-8E81-29ED-79BE-8E81D253341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69BDDD7D-2D8C-5C19-83E3-9C0A544B76A7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C542E90E-4A42-559A-31B4-7F93F932C5EB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874C5CC5-5A4A-CC20-B58E-FCDE54CA2362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0" name="Picture 2" descr="公司logo">
            <a:extLst>
              <a:ext uri="{FF2B5EF4-FFF2-40B4-BE49-F238E27FC236}">
                <a16:creationId xmlns:a16="http://schemas.microsoft.com/office/drawing/2014/main" id="{D2292BBE-3B21-AD0B-FA09-028D4679F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1" name="Rectangle 3">
            <a:extLst>
              <a:ext uri="{FF2B5EF4-FFF2-40B4-BE49-F238E27FC236}">
                <a16:creationId xmlns:a16="http://schemas.microsoft.com/office/drawing/2014/main" id="{7C33D303-659E-98B5-BEEC-4DD54BF99E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83302" name="Rectangle 4">
            <a:extLst>
              <a:ext uri="{FF2B5EF4-FFF2-40B4-BE49-F238E27FC236}">
                <a16:creationId xmlns:a16="http://schemas.microsoft.com/office/drawing/2014/main" id="{E6488B5A-DFE2-2CFE-F2DF-F90A3D6B5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44341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78002954-2CA1-BC33-9886-95214F78A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702050"/>
            <a:ext cx="56165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How long does Mike trip every morning?</a:t>
            </a:r>
          </a:p>
        </p:txBody>
      </p:sp>
      <p:sp>
        <p:nvSpPr>
          <p:cNvPr id="183304" name="Rectangle 7">
            <a:extLst>
              <a:ext uri="{FF2B5EF4-FFF2-40B4-BE49-F238E27FC236}">
                <a16:creationId xmlns:a16="http://schemas.microsoft.com/office/drawing/2014/main" id="{654715B1-CA1B-A9C9-EAAD-16D436E87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Mike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每天早上旅途需要多长时间，你问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49307E5E-F641-AF2C-5389-506BD2AE1479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632FE61E-3C93-7F93-A90D-6493841957D7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8" name="Picture 2" descr="公司logo">
            <a:extLst>
              <a:ext uri="{FF2B5EF4-FFF2-40B4-BE49-F238E27FC236}">
                <a16:creationId xmlns:a16="http://schemas.microsoft.com/office/drawing/2014/main" id="{E3750608-DE94-93EF-9F09-0B4138546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349" name="Rectangle 4">
            <a:extLst>
              <a:ext uri="{FF2B5EF4-FFF2-40B4-BE49-F238E27FC236}">
                <a16:creationId xmlns:a16="http://schemas.microsoft.com/office/drawing/2014/main" id="{7E3DE61C-AEAF-15DF-5110-344CAB890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85350" name="Rectangle 6">
            <a:extLst>
              <a:ext uri="{FF2B5EF4-FFF2-40B4-BE49-F238E27FC236}">
                <a16:creationId xmlns:a16="http://schemas.microsoft.com/office/drawing/2014/main" id="{0E6CE200-CF9D-69BE-56F7-3CACF9012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43706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468EC25E-2F4A-07AC-94AA-0C5EA84A7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630613"/>
            <a:ext cx="50403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Which station should Mike get off at?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DDA85401-AC39-C91E-E44A-32443AEF7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Mike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应该在哪个站下车，你问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6" descr="公司logo">
            <a:extLst>
              <a:ext uri="{FF2B5EF4-FFF2-40B4-BE49-F238E27FC236}">
                <a16:creationId xmlns:a16="http://schemas.microsoft.com/office/drawing/2014/main" id="{8D1FFBF3-3B2E-AD45-48B7-41793197E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3" name="Picture 7" descr="icon">
            <a:extLst>
              <a:ext uri="{FF2B5EF4-FFF2-40B4-BE49-F238E27FC236}">
                <a16:creationId xmlns:a16="http://schemas.microsoft.com/office/drawing/2014/main" id="{D233D7B1-71F5-830E-0DB3-CB72E3016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4" name="Rectangle 10">
            <a:extLst>
              <a:ext uri="{FF2B5EF4-FFF2-40B4-BE49-F238E27FC236}">
                <a16:creationId xmlns:a16="http://schemas.microsoft.com/office/drawing/2014/main" id="{EAA470AC-C892-BB07-E32E-E36B6EC02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97285" name="Rectangle 12">
            <a:extLst>
              <a:ext uri="{FF2B5EF4-FFF2-40B4-BE49-F238E27FC236}">
                <a16:creationId xmlns:a16="http://schemas.microsoft.com/office/drawing/2014/main" id="{1B16E865-C058-D815-82F0-C5AA1EDA9A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9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97286" name="Rectangle 13">
            <a:extLst>
              <a:ext uri="{FF2B5EF4-FFF2-40B4-BE49-F238E27FC236}">
                <a16:creationId xmlns:a16="http://schemas.microsoft.com/office/drawing/2014/main" id="{ABF6530C-3185-B884-62D6-E9C3A36F1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F1B34BBE-B7EA-DF17-655A-5F1E8F6212E3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FC4B360E-479E-B97B-FEC3-F3A6A4451F42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0" name="Picture 2" descr="公司logo">
            <a:extLst>
              <a:ext uri="{FF2B5EF4-FFF2-40B4-BE49-F238E27FC236}">
                <a16:creationId xmlns:a16="http://schemas.microsoft.com/office/drawing/2014/main" id="{CB2E55E0-1701-4634-678D-A1621D76E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1" name="Rectangle 3">
            <a:extLst>
              <a:ext uri="{FF2B5EF4-FFF2-40B4-BE49-F238E27FC236}">
                <a16:creationId xmlns:a16="http://schemas.microsoft.com/office/drawing/2014/main" id="{B1B8356E-E9AE-7FA6-36F1-E42426A85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11622" name="Rectangle 4">
            <a:extLst>
              <a:ext uri="{FF2B5EF4-FFF2-40B4-BE49-F238E27FC236}">
                <a16:creationId xmlns:a16="http://schemas.microsoft.com/office/drawing/2014/main" id="{B2F16E66-0F0C-7217-204F-AE4C72F14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44341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577BBC39-8352-D3F5-17A9-0CDB301F8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630613"/>
            <a:ext cx="56165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Which country is Tim from?</a:t>
            </a:r>
          </a:p>
        </p:txBody>
      </p:sp>
      <p:sp>
        <p:nvSpPr>
          <p:cNvPr id="111624" name="Rectangle 7">
            <a:extLst>
              <a:ext uri="{FF2B5EF4-FFF2-40B4-BE49-F238E27FC236}">
                <a16:creationId xmlns:a16="http://schemas.microsoft.com/office/drawing/2014/main" id="{C4DA20B7-254B-9ADC-8270-E79BB004A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129463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Tim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来自哪个国家，你问 </a:t>
            </a:r>
            <a:r>
              <a:rPr lang="en-US" altLang="zh-CN">
                <a:latin typeface="Times New Roman" panose="02020603050405020304" pitchFamily="18" charset="0"/>
              </a:rPr>
              <a:t>Tim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endParaRPr lang="zh-CN" altLang="en-US" b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408" name="图片 31" descr="小升初适应性训练短文复述09">
            <a:extLst>
              <a:ext uri="{FF2B5EF4-FFF2-40B4-BE49-F238E27FC236}">
                <a16:creationId xmlns:a16="http://schemas.microsoft.com/office/drawing/2014/main" id="{9A4140ED-6883-B085-BE72-94D26F109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65400"/>
            <a:ext cx="741680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5A1EB2CD-3C10-0CFA-9DA8-C32F16BFA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In many English families, people eat</a:t>
            </a:r>
            <a:r>
              <a:rPr lang="en-US" altLang="zh-CN" sz="2000" b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87396" name="Picture 4" descr="公司logo">
            <a:extLst>
              <a:ext uri="{FF2B5EF4-FFF2-40B4-BE49-F238E27FC236}">
                <a16:creationId xmlns:a16="http://schemas.microsoft.com/office/drawing/2014/main" id="{AD232405-C4F2-6B8E-7264-C5B3B2C63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96934500-EDB5-0201-4B7D-7C13E2D31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40272663-2C16-3E63-DBEB-8CB69E343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399" name="Rectangle 129">
            <a:extLst>
              <a:ext uri="{FF2B5EF4-FFF2-40B4-BE49-F238E27FC236}">
                <a16:creationId xmlns:a16="http://schemas.microsoft.com/office/drawing/2014/main" id="{8C18EB73-C734-A79D-F814-95EB09A36E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你将听到一篇</a:t>
            </a:r>
            <a:r>
              <a:rPr lang="zh-CN" altLang="en-US" sz="2000">
                <a:latin typeface="Times New Roman" panose="02020603050405020304" pitchFamily="18" charset="0"/>
              </a:rPr>
              <a:t>老师</a:t>
            </a:r>
            <a:r>
              <a:rPr lang="zh-CN" altLang="en-US" sz="2000" b="0">
                <a:latin typeface="Times New Roman" panose="02020603050405020304" pitchFamily="18" charset="0"/>
              </a:rPr>
              <a:t>讲述英国一日四餐的短文 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87400" name="Rectangle 140">
            <a:extLst>
              <a:ext uri="{FF2B5EF4-FFF2-40B4-BE49-F238E27FC236}">
                <a16:creationId xmlns:a16="http://schemas.microsoft.com/office/drawing/2014/main" id="{2C3A4D9F-7F13-3C03-065E-E2E1F68DB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E71A0B36-EC8D-44CA-24BD-81F12350A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492375"/>
            <a:ext cx="8353425" cy="41767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In many English families, people eat four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meals a day</a:t>
            </a:r>
            <a:r>
              <a:rPr lang="en-US" altLang="zh-CN" sz="3400">
                <a:latin typeface="Times New Roman" panose="02020603050405020304" pitchFamily="18" charset="0"/>
              </a:rPr>
              <a:t>. People have breakfast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from seven to nine in the morning</a:t>
            </a:r>
            <a:r>
              <a:rPr lang="en-US" altLang="zh-CN" sz="3400">
                <a:latin typeface="Times New Roman" panose="02020603050405020304" pitchFamily="18" charset="0"/>
              </a:rPr>
              <a:t>. They eat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eggs or bread</a:t>
            </a:r>
            <a:r>
              <a:rPr lang="en-US" altLang="zh-CN" sz="3400">
                <a:latin typeface="Times New Roman" panose="02020603050405020304" pitchFamily="18" charset="0"/>
              </a:rPr>
              <a:t>. Lunch comes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at one o'clock</a:t>
            </a:r>
            <a:r>
              <a:rPr lang="en-US" altLang="zh-CN" sz="3400">
                <a:latin typeface="Times New Roman" panose="02020603050405020304" pitchFamily="18" charset="0"/>
              </a:rPr>
              <a:t>. Afternoon tea is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from four to five</a:t>
            </a:r>
            <a:r>
              <a:rPr lang="en-US" altLang="zh-CN" sz="3400">
                <a:latin typeface="Times New Roman" panose="02020603050405020304" pitchFamily="18" charset="0"/>
              </a:rPr>
              <a:t> in the afternoon. And dinner is at about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half past seven</a:t>
            </a:r>
            <a:r>
              <a:rPr lang="en-US" altLang="zh-CN" sz="3400">
                <a:latin typeface="Times New Roman" panose="02020603050405020304" pitchFamily="18" charset="0"/>
              </a:rPr>
              <a:t>. Some of them have their dinner in the middle of the day.</a:t>
            </a:r>
          </a:p>
        </p:txBody>
      </p:sp>
      <p:sp>
        <p:nvSpPr>
          <p:cNvPr id="187402" name="Rectangle 153">
            <a:extLst>
              <a:ext uri="{FF2B5EF4-FFF2-40B4-BE49-F238E27FC236}">
                <a16:creationId xmlns:a16="http://schemas.microsoft.com/office/drawing/2014/main" id="{4FB4C5E6-E570-B861-09B9-0680B2F4E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E68A9DE4-0C5F-636A-F02C-4DCE0B400404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7406" name="Picture 14">
            <a:hlinkClick r:id="" action="ppaction://media"/>
            <a:extLst>
              <a:ext uri="{FF2B5EF4-FFF2-40B4-BE49-F238E27FC236}">
                <a16:creationId xmlns:a16="http://schemas.microsoft.com/office/drawing/2014/main" id="{05C8F5CF-BDB6-7233-B977-6543467CEA59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184467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407" name="Picture 15">
            <a:hlinkClick r:id="" action="ppaction://media"/>
            <a:extLst>
              <a:ext uri="{FF2B5EF4-FFF2-40B4-BE49-F238E27FC236}">
                <a16:creationId xmlns:a16="http://schemas.microsoft.com/office/drawing/2014/main" id="{03F8623B-2269-3BE3-B6AA-546869EAA387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44512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74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182" fill="hold"/>
                                        <p:tgtEl>
                                          <p:spTgt spid="1874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40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740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8" dur="1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54" name="图片 31" descr="小升初适应性训练短文复述09">
            <a:extLst>
              <a:ext uri="{FF2B5EF4-FFF2-40B4-BE49-F238E27FC236}">
                <a16:creationId xmlns:a16="http://schemas.microsoft.com/office/drawing/2014/main" id="{716C45B4-30BE-34CA-287C-6C3337765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16113"/>
            <a:ext cx="7921625" cy="391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573EE6EE-5559-1B8C-92A3-CFADF42529FB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172128D4-9E98-A6B7-AD48-16F7E95BAAFD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138A6B87-CB20-2F3F-C788-367DFCDE3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81075"/>
            <a:ext cx="8353425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In many English families, people eat four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meals a day</a:t>
            </a:r>
            <a:r>
              <a:rPr lang="en-US" altLang="zh-CN" sz="3800">
                <a:latin typeface="Times New Roman" panose="02020603050405020304" pitchFamily="18" charset="0"/>
              </a:rPr>
              <a:t>. People have breakfast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from seven to nine in the morning</a:t>
            </a:r>
            <a:r>
              <a:rPr lang="en-US" altLang="zh-CN" sz="3800">
                <a:latin typeface="Times New Roman" panose="02020603050405020304" pitchFamily="18" charset="0"/>
              </a:rPr>
              <a:t>. They eat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eggs or bread</a:t>
            </a:r>
            <a:r>
              <a:rPr lang="en-US" altLang="zh-CN" sz="3800">
                <a:latin typeface="Times New Roman" panose="02020603050405020304" pitchFamily="18" charset="0"/>
              </a:rPr>
              <a:t>. Lunch comes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at one o'clock</a:t>
            </a:r>
            <a:r>
              <a:rPr lang="en-US" altLang="zh-CN" sz="3800">
                <a:latin typeface="Times New Roman" panose="02020603050405020304" pitchFamily="18" charset="0"/>
              </a:rPr>
              <a:t>. Afternoon tea is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from four to five</a:t>
            </a:r>
            <a:r>
              <a:rPr lang="en-US" altLang="zh-CN" sz="3800">
                <a:latin typeface="Times New Roman" panose="02020603050405020304" pitchFamily="18" charset="0"/>
              </a:rPr>
              <a:t> in the afternoon. And dinner is at about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half past seven</a:t>
            </a:r>
            <a:r>
              <a:rPr lang="en-US" altLang="zh-CN" sz="3800">
                <a:latin typeface="Times New Roman" panose="02020603050405020304" pitchFamily="18" charset="0"/>
              </a:rPr>
              <a:t>. Some of them have their dinner in the middle of the day.</a:t>
            </a:r>
          </a:p>
        </p:txBody>
      </p:sp>
      <p:pic>
        <p:nvPicPr>
          <p:cNvPr id="189446" name="Picture 4" descr="公司logo">
            <a:extLst>
              <a:ext uri="{FF2B5EF4-FFF2-40B4-BE49-F238E27FC236}">
                <a16:creationId xmlns:a16="http://schemas.microsoft.com/office/drawing/2014/main" id="{391C737E-7EC6-C75E-ECA0-864DAAC48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B4A57D32-A207-E9BA-0FAD-0E8A8857F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19050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In many English families, people eat</a:t>
            </a:r>
            <a:r>
              <a:rPr lang="en-US" altLang="zh-CN" sz="2000" b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98FB4341-C601-D2AA-0DC0-83A172592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A73E7627-92EF-D32B-B862-57DEEF447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1D63FBD8-F476-1A0C-44FD-31B227CD8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17284878-5368-6243-2810-60C162552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20418950-12C3-F9BE-1D03-3B0FAC393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981075"/>
            <a:ext cx="8496300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Answer: In many English families, people eat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four meals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a day. People have breakfast from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seven to nine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in the morning. They eat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eggs or bread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Lunch comes at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one o'clock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Afternoon tea is from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four to five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in the afternoon. And dinner is at about </a:t>
            </a:r>
            <a:r>
              <a:rPr lang="en-US" altLang="zh-CN" sz="3600">
                <a:solidFill>
                  <a:srgbClr val="3333FF"/>
                </a:solidFill>
                <a:latin typeface="Times New Roman" panose="02020603050405020304" pitchFamily="18" charset="0"/>
              </a:rPr>
              <a:t>half past seven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. Some of them have their dinner in the middle of </a:t>
            </a:r>
          </a:p>
          <a:p>
            <a:pPr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the day.</a:t>
            </a:r>
          </a:p>
        </p:txBody>
      </p:sp>
      <p:pic>
        <p:nvPicPr>
          <p:cNvPr id="189455" name="Picture 15">
            <a:hlinkClick r:id="" action="ppaction://media"/>
            <a:extLst>
              <a:ext uri="{FF2B5EF4-FFF2-40B4-BE49-F238E27FC236}">
                <a16:creationId xmlns:a16="http://schemas.microsoft.com/office/drawing/2014/main" id="{907591A6-E945-54C5-9274-130A5683325D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44512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0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4" descr="公司logo">
            <a:extLst>
              <a:ext uri="{FF2B5EF4-FFF2-40B4-BE49-F238E27FC236}">
                <a16:creationId xmlns:a16="http://schemas.microsoft.com/office/drawing/2014/main" id="{7D6248A3-6C30-D0B9-A7B7-78395B636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EE5666C6-837A-630F-4D9C-D9469AC7F4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A6FC6F7D-0275-8EA8-22B9-04721B3FC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91493" name="Rectangle 17">
            <a:extLst>
              <a:ext uri="{FF2B5EF4-FFF2-40B4-BE49-F238E27FC236}">
                <a16:creationId xmlns:a16="http://schemas.microsoft.com/office/drawing/2014/main" id="{F23DCDEB-C56A-E5B7-476D-A4B36EB44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你想知道英国人中餐吃什么，你问 </a:t>
            </a:r>
            <a:r>
              <a:rPr lang="en-US" altLang="zh-CN">
                <a:latin typeface="Times New Roman" panose="02020603050405020304" pitchFamily="18" charset="0"/>
              </a:rPr>
              <a:t>Teacher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B848F94A-4ACF-8CE4-6317-35A246BEC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3D40DB39-9078-7F02-CB4C-2C30C1B31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你想知道英国人用餐时使用筷子吗，你问 </a:t>
            </a:r>
            <a:r>
              <a:rPr lang="en-US" altLang="zh-CN">
                <a:latin typeface="Times New Roman" panose="02020603050405020304" pitchFamily="18" charset="0"/>
              </a:rPr>
              <a:t>Teacher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1496" name="Rectangle 56">
            <a:extLst>
              <a:ext uri="{FF2B5EF4-FFF2-40B4-BE49-F238E27FC236}">
                <a16:creationId xmlns:a16="http://schemas.microsoft.com/office/drawing/2014/main" id="{B554FACB-B080-CE34-A333-66F87517D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94BFE683-2AB7-906C-77BB-6E84DB968AFC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C5014ADF-55D2-A75E-502F-BF2BE2F2122C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4132A757-A18C-B7DA-2208-C2C6F7F11E0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8AE16BBB-7675-2CF6-203B-B3F7E5DB1C0C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0" name="Picture 2" descr="公司logo">
            <a:extLst>
              <a:ext uri="{FF2B5EF4-FFF2-40B4-BE49-F238E27FC236}">
                <a16:creationId xmlns:a16="http://schemas.microsoft.com/office/drawing/2014/main" id="{4668549F-4BD5-2410-224F-AF5D1EA45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1" name="Rectangle 3">
            <a:extLst>
              <a:ext uri="{FF2B5EF4-FFF2-40B4-BE49-F238E27FC236}">
                <a16:creationId xmlns:a16="http://schemas.microsoft.com/office/drawing/2014/main" id="{D60AC231-7D7C-B88D-AAC9-A61853A50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193542" name="Rectangle 4">
            <a:extLst>
              <a:ext uri="{FF2B5EF4-FFF2-40B4-BE49-F238E27FC236}">
                <a16:creationId xmlns:a16="http://schemas.microsoft.com/office/drawing/2014/main" id="{D3388F83-D807-32BE-FEA8-C9976CE57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444341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AC2D8C5C-4966-4A76-BB05-BF64AC3C3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3773488"/>
            <a:ext cx="56165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What do English people eat for lunch?</a:t>
            </a:r>
          </a:p>
        </p:txBody>
      </p:sp>
      <p:sp>
        <p:nvSpPr>
          <p:cNvPr id="193544" name="Rectangle 7">
            <a:extLst>
              <a:ext uri="{FF2B5EF4-FFF2-40B4-BE49-F238E27FC236}">
                <a16:creationId xmlns:a16="http://schemas.microsoft.com/office/drawing/2014/main" id="{48B196F9-55B5-AB69-1DF1-516384FB9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你想知道英国人中餐吃什么，你问 </a:t>
            </a:r>
            <a:r>
              <a:rPr lang="en-US" altLang="zh-CN">
                <a:latin typeface="Times New Roman" panose="02020603050405020304" pitchFamily="18" charset="0"/>
              </a:rPr>
              <a:t>Teacher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A6B8E8EF-0871-23D8-991C-8B1CCB43734B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CCFE3D61-58DB-A1E0-A692-9CEF5E5CCBD5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588" name="Picture 2" descr="公司logo">
            <a:extLst>
              <a:ext uri="{FF2B5EF4-FFF2-40B4-BE49-F238E27FC236}">
                <a16:creationId xmlns:a16="http://schemas.microsoft.com/office/drawing/2014/main" id="{96B15F2B-43FF-F074-7E29-901D51E43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589" name="Rectangle 4">
            <a:extLst>
              <a:ext uri="{FF2B5EF4-FFF2-40B4-BE49-F238E27FC236}">
                <a16:creationId xmlns:a16="http://schemas.microsoft.com/office/drawing/2014/main" id="{9EC50D86-C64B-50A9-1D8A-20FB9AFB1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95590" name="Rectangle 6">
            <a:extLst>
              <a:ext uri="{FF2B5EF4-FFF2-40B4-BE49-F238E27FC236}">
                <a16:creationId xmlns:a16="http://schemas.microsoft.com/office/drawing/2014/main" id="{04250807-9FB6-977E-8B8A-E34966D45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149725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D414409B-5A1A-85E6-CDCC-02C85880C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406775"/>
            <a:ext cx="50403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Do English people use chopsticks for eating?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50BFE62B-92E2-8B47-939B-56C1CFA8D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你想知道英国人用餐时使用筷子吗，你问 </a:t>
            </a:r>
            <a:r>
              <a:rPr lang="en-US" altLang="zh-CN">
                <a:latin typeface="Times New Roman" panose="02020603050405020304" pitchFamily="18" charset="0"/>
              </a:rPr>
              <a:t>Teacher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6" descr="公司logo">
            <a:extLst>
              <a:ext uri="{FF2B5EF4-FFF2-40B4-BE49-F238E27FC236}">
                <a16:creationId xmlns:a16="http://schemas.microsoft.com/office/drawing/2014/main" id="{F5FF57EE-3D41-BFDD-DB3C-EC10670C4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9" name="Picture 7" descr="icon">
            <a:extLst>
              <a:ext uri="{FF2B5EF4-FFF2-40B4-BE49-F238E27FC236}">
                <a16:creationId xmlns:a16="http://schemas.microsoft.com/office/drawing/2014/main" id="{606DBC37-5AE9-2A9E-77CA-C77614671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0" name="Rectangle 10">
            <a:extLst>
              <a:ext uri="{FF2B5EF4-FFF2-40B4-BE49-F238E27FC236}">
                <a16:creationId xmlns:a16="http://schemas.microsoft.com/office/drawing/2014/main" id="{FD026C5A-4E58-B709-CD77-9F06A3EF1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101381" name="Rectangle 12">
            <a:extLst>
              <a:ext uri="{FF2B5EF4-FFF2-40B4-BE49-F238E27FC236}">
                <a16:creationId xmlns:a16="http://schemas.microsoft.com/office/drawing/2014/main" id="{D2B55B6B-C450-6E7B-AF21-4B25217B2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10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101382" name="Rectangle 13">
            <a:extLst>
              <a:ext uri="{FF2B5EF4-FFF2-40B4-BE49-F238E27FC236}">
                <a16:creationId xmlns:a16="http://schemas.microsoft.com/office/drawing/2014/main" id="{185A6247-2814-1C91-A930-A9CCA39F19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47" name="图片 32" descr="小升初适应性训练短文复述10">
            <a:extLst>
              <a:ext uri="{FF2B5EF4-FFF2-40B4-BE49-F238E27FC236}">
                <a16:creationId xmlns:a16="http://schemas.microsoft.com/office/drawing/2014/main" id="{B279CA12-FBDB-4033-F274-827013D1C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36838"/>
            <a:ext cx="6913563" cy="34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208CD1F1-C335-AA82-DDF2-525ECE9B3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One day, Sam goes to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97636" name="Picture 4" descr="公司logo">
            <a:extLst>
              <a:ext uri="{FF2B5EF4-FFF2-40B4-BE49-F238E27FC236}">
                <a16:creationId xmlns:a16="http://schemas.microsoft.com/office/drawing/2014/main" id="{59FE3E1C-63D4-9CEE-2D7A-354CE4AFF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D38CB68F-A632-8F4F-7649-ACA5A05D9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38E6A9F4-0397-B3DD-FC1F-1EAC862E5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639" name="Rectangle 129">
            <a:extLst>
              <a:ext uri="{FF2B5EF4-FFF2-40B4-BE49-F238E27FC236}">
                <a16:creationId xmlns:a16="http://schemas.microsoft.com/office/drawing/2014/main" id="{5D93CDE0-244D-70E9-0889-5F8685812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你将听到一篇 </a:t>
            </a:r>
            <a:r>
              <a:rPr lang="en-US" altLang="zh-CN" sz="2000">
                <a:latin typeface="Times New Roman" panose="02020603050405020304" pitchFamily="18" charset="0"/>
              </a:rPr>
              <a:t>Tom </a:t>
            </a:r>
            <a:r>
              <a:rPr lang="zh-CN" altLang="en-US" sz="2000" b="0">
                <a:latin typeface="Times New Roman" panose="02020603050405020304" pitchFamily="18" charset="0"/>
              </a:rPr>
              <a:t>讲述 </a:t>
            </a:r>
            <a:r>
              <a:rPr lang="en-US" altLang="zh-CN" sz="2000">
                <a:latin typeface="Times New Roman" panose="02020603050405020304" pitchFamily="18" charset="0"/>
              </a:rPr>
              <a:t>Sam </a:t>
            </a:r>
            <a:r>
              <a:rPr lang="zh-CN" altLang="en-US" sz="2000" b="0">
                <a:latin typeface="Times New Roman" panose="02020603050405020304" pitchFamily="18" charset="0"/>
              </a:rPr>
              <a:t>第一次购买电影票的故事的短文 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7640" name="Rectangle 140">
            <a:extLst>
              <a:ext uri="{FF2B5EF4-FFF2-40B4-BE49-F238E27FC236}">
                <a16:creationId xmlns:a16="http://schemas.microsoft.com/office/drawing/2014/main" id="{AFFE8D80-2535-8D07-CB22-666A3789C5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F5894648-AC16-C5EA-28E5-F07B104BA1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492375"/>
            <a:ext cx="8353425" cy="41767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One day, Sam goes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to the cinema</a:t>
            </a:r>
            <a:r>
              <a:rPr lang="en-US" altLang="zh-CN" sz="3400">
                <a:latin typeface="Times New Roman" panose="02020603050405020304" pitchFamily="18" charset="0"/>
              </a:rPr>
              <a:t>. It's the first time for him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to do that</a:t>
            </a:r>
            <a:r>
              <a:rPr lang="en-US" altLang="zh-CN" sz="3400">
                <a:latin typeface="Times New Roman" panose="02020603050405020304" pitchFamily="18" charset="0"/>
              </a:rPr>
              <a:t>.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After two or three minutes</a:t>
            </a:r>
            <a:r>
              <a:rPr lang="en-US" altLang="zh-CN" sz="3400">
                <a:latin typeface="Times New Roman" panose="02020603050405020304" pitchFamily="18" charset="0"/>
              </a:rPr>
              <a:t> he comes out, buys a second ticket.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After a few minutes</a:t>
            </a:r>
            <a:r>
              <a:rPr lang="en-US" altLang="zh-CN" sz="3400">
                <a:latin typeface="Times New Roman" panose="02020603050405020304" pitchFamily="18" charset="0"/>
              </a:rPr>
              <a:t> he buys a third ticket. Then the girl asks him, “How many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friends do you have</a:t>
            </a:r>
            <a:r>
              <a:rPr lang="en-US" altLang="zh-CN" sz="3400">
                <a:latin typeface="Times New Roman" panose="02020603050405020304" pitchFamily="18" charset="0"/>
              </a:rPr>
              <a:t>?” Sam answers, “No, but a big man always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stops me at the door</a:t>
            </a:r>
            <a:r>
              <a:rPr lang="en-US" altLang="zh-CN" sz="3400">
                <a:latin typeface="Times New Roman" panose="02020603050405020304" pitchFamily="18" charset="0"/>
              </a:rPr>
              <a:t>.”</a:t>
            </a:r>
          </a:p>
        </p:txBody>
      </p:sp>
      <p:sp>
        <p:nvSpPr>
          <p:cNvPr id="197642" name="Rectangle 153">
            <a:extLst>
              <a:ext uri="{FF2B5EF4-FFF2-40B4-BE49-F238E27FC236}">
                <a16:creationId xmlns:a16="http://schemas.microsoft.com/office/drawing/2014/main" id="{6105CF2C-C4EE-DA28-1DDF-DE1C762B1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90F7FA51-148C-1FE5-7E5D-15F374A094F9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7646" name="Picture 14">
            <a:hlinkClick r:id="" action="ppaction://media"/>
            <a:extLst>
              <a:ext uri="{FF2B5EF4-FFF2-40B4-BE49-F238E27FC236}">
                <a16:creationId xmlns:a16="http://schemas.microsoft.com/office/drawing/2014/main" id="{3A60730F-4E74-5FF9-00E3-5301BB70C05E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84467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9" name="Picture 17">
            <a:hlinkClick r:id="" action="ppaction://media"/>
            <a:extLst>
              <a:ext uri="{FF2B5EF4-FFF2-40B4-BE49-F238E27FC236}">
                <a16:creationId xmlns:a16="http://schemas.microsoft.com/office/drawing/2014/main" id="{DF624979-B866-487D-DA3A-867E68DC7D9D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51656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76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226" fill="hold"/>
                                        <p:tgtEl>
                                          <p:spTgt spid="197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64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764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94" name="图片 32" descr="小升初适应性训练短文复述10">
            <a:extLst>
              <a:ext uri="{FF2B5EF4-FFF2-40B4-BE49-F238E27FC236}">
                <a16:creationId xmlns:a16="http://schemas.microsoft.com/office/drawing/2014/main" id="{D89E143A-83BC-47D3-81B0-CBCD7E75C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268413"/>
            <a:ext cx="7775575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E9230120-8489-A130-0DAB-0944EDF25FD9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8E24196E-2CF5-C19D-9653-9E1D9A15C30B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758C5427-0771-5C6C-0CD4-A173CD50A1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1052513"/>
            <a:ext cx="8353425" cy="52562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One day, Sam goes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to the cinema</a:t>
            </a:r>
            <a:r>
              <a:rPr lang="en-US" altLang="zh-CN" sz="3800">
                <a:latin typeface="Times New Roman" panose="02020603050405020304" pitchFamily="18" charset="0"/>
              </a:rPr>
              <a:t>. It's the first time for him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to do that</a:t>
            </a:r>
            <a:r>
              <a:rPr lang="en-US" altLang="zh-CN" sz="3800">
                <a:latin typeface="Times New Roman" panose="02020603050405020304" pitchFamily="18" charset="0"/>
              </a:rPr>
              <a:t>.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After two or three minutes</a:t>
            </a:r>
            <a:r>
              <a:rPr lang="en-US" altLang="zh-CN" sz="3800">
                <a:latin typeface="Times New Roman" panose="02020603050405020304" pitchFamily="18" charset="0"/>
              </a:rPr>
              <a:t> he comes out, buys a second ticket.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After a few minutes</a:t>
            </a:r>
            <a:r>
              <a:rPr lang="en-US" altLang="zh-CN" sz="3800">
                <a:latin typeface="Times New Roman" panose="02020603050405020304" pitchFamily="18" charset="0"/>
              </a:rPr>
              <a:t> he buys a third ticket. Then the girl asks him, “How many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friends do you have</a:t>
            </a:r>
            <a:r>
              <a:rPr lang="en-US" altLang="zh-CN" sz="3800">
                <a:latin typeface="Times New Roman" panose="02020603050405020304" pitchFamily="18" charset="0"/>
              </a:rPr>
              <a:t>?” Sam answers, “No, but a big man always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stops me at the door</a:t>
            </a:r>
            <a:r>
              <a:rPr lang="en-US" altLang="zh-CN" sz="3800">
                <a:latin typeface="Times New Roman" panose="02020603050405020304" pitchFamily="18" charset="0"/>
              </a:rPr>
              <a:t>.”</a:t>
            </a:r>
          </a:p>
        </p:txBody>
      </p:sp>
      <p:pic>
        <p:nvPicPr>
          <p:cNvPr id="199686" name="Picture 4" descr="公司logo">
            <a:extLst>
              <a:ext uri="{FF2B5EF4-FFF2-40B4-BE49-F238E27FC236}">
                <a16:creationId xmlns:a16="http://schemas.microsoft.com/office/drawing/2014/main" id="{AA9DF318-C063-9199-0816-C0F71BF51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E8396F28-26C9-D548-3E1D-31EE732CD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17475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One day, Sam goes to 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A736AF84-172E-966D-2B93-2D65DE21A8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E2005E91-1C64-8FC0-2FBC-3CA11D92A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842F2BD6-6E86-9AC1-31F2-0A069501A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D89E3DCC-C9DC-DF14-0807-CDBD58CF6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9E3CE65E-EF0C-1BE4-696D-8E401EA5B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" y="981075"/>
            <a:ext cx="8496300" cy="5256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One day, Sam goes to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the cinema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It's the first time for him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to do that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After two or three minutes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 he comes out, buys a second ticket.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After a few minutes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 he buys a third ticket. Then the girl asks him, “How many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friends do you have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?” Sam answers, “No, but a big man always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stops me at the door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.”</a:t>
            </a:r>
            <a:endParaRPr lang="en-US" altLang="zh-CN" sz="3800" b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9695" name="Picture 15">
            <a:hlinkClick r:id="" action="ppaction://media"/>
            <a:extLst>
              <a:ext uri="{FF2B5EF4-FFF2-40B4-BE49-F238E27FC236}">
                <a16:creationId xmlns:a16="http://schemas.microsoft.com/office/drawing/2014/main" id="{E5886F0F-CBA1-3F63-0020-CB1A2F2AC5E0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51656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0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4" descr="公司logo">
            <a:extLst>
              <a:ext uri="{FF2B5EF4-FFF2-40B4-BE49-F238E27FC236}">
                <a16:creationId xmlns:a16="http://schemas.microsoft.com/office/drawing/2014/main" id="{FC8BDA87-6950-A448-A16D-9BA6BD68D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Rectangle 5">
            <a:extLst>
              <a:ext uri="{FF2B5EF4-FFF2-40B4-BE49-F238E27FC236}">
                <a16:creationId xmlns:a16="http://schemas.microsoft.com/office/drawing/2014/main" id="{A4B67449-C45B-8DB2-25A2-BBF48EB95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92150"/>
            <a:ext cx="8424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195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000" b="0">
                <a:effectLst/>
                <a:latin typeface="Times New Roman" panose="02020603050405020304" pitchFamily="18" charset="0"/>
              </a:rPr>
              <a:t>你希望了解和短文相关的信息，请根据以下提示提问。每个问题有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15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秒钟的准备时间和 </a:t>
            </a:r>
            <a:r>
              <a:rPr lang="en-US" altLang="zh-CN" sz="2000">
                <a:effectLst/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effectLst/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effectLst/>
                <a:latin typeface="Times New Roman" panose="02020603050405020304" pitchFamily="18" charset="0"/>
              </a:rPr>
              <a:t>秒钟的提问时间。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8560" name="Rectangle 16">
            <a:extLst>
              <a:ext uri="{FF2B5EF4-FFF2-40B4-BE49-F238E27FC236}">
                <a16:creationId xmlns:a16="http://schemas.microsoft.com/office/drawing/2014/main" id="{58FF14A8-635F-92D6-D17A-97D2FEB3F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060575"/>
            <a:ext cx="60483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请你准备第一个问题。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201733" name="Rectangle 17">
            <a:extLst>
              <a:ext uri="{FF2B5EF4-FFF2-40B4-BE49-F238E27FC236}">
                <a16:creationId xmlns:a16="http://schemas.microsoft.com/office/drawing/2014/main" id="{C42BDA67-2002-8157-CFB6-CC794993D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81300"/>
            <a:ext cx="756126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Sam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几岁了，你问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08562" name="Rectangle 18">
            <a:extLst>
              <a:ext uri="{FF2B5EF4-FFF2-40B4-BE49-F238E27FC236}">
                <a16:creationId xmlns:a16="http://schemas.microsoft.com/office/drawing/2014/main" id="{B3A5111C-C1A8-F4D8-56F1-85CAB0EFA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365625"/>
            <a:ext cx="403225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 algn="l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 algn="l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 algn="l">
              <a:spcBef>
                <a:spcPct val="20000"/>
              </a:spcBef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hlink"/>
              </a:buClr>
              <a:buSzPct val="120000"/>
              <a:buFontTx/>
              <a:buNone/>
              <a:defRPr/>
            </a:pPr>
            <a:r>
              <a:rPr lang="zh-CN" altLang="en-US" sz="2800">
                <a:effectLst/>
                <a:latin typeface="宋体" panose="02010600030101010101" pitchFamily="2" charset="-122"/>
              </a:rPr>
              <a:t>请你准备第二个问题。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8563" name="Rectangle 19">
            <a:extLst>
              <a:ext uri="{FF2B5EF4-FFF2-40B4-BE49-F238E27FC236}">
                <a16:creationId xmlns:a16="http://schemas.microsoft.com/office/drawing/2014/main" id="{9F5C4F3E-049C-D80F-F8CF-D3C78DD8C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941888"/>
            <a:ext cx="7561262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你想知道电影的名称，你问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01736" name="Rectangle 56">
            <a:extLst>
              <a:ext uri="{FF2B5EF4-FFF2-40B4-BE49-F238E27FC236}">
                <a16:creationId xmlns:a16="http://schemas.microsoft.com/office/drawing/2014/main" id="{DE3D05C3-F8C2-380B-D9C4-86FDB6617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63500"/>
            <a:ext cx="5256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宋体" panose="02010600030101010101" pitchFamily="2" charset="-122"/>
              </a:rPr>
              <a:t>第二节 提问（共 </a:t>
            </a:r>
            <a:r>
              <a:rPr lang="en-US" altLang="zh-CN" sz="2000">
                <a:latin typeface="宋体" panose="02010600030101010101" pitchFamily="2" charset="-122"/>
              </a:rPr>
              <a:t>3 </a:t>
            </a:r>
            <a:r>
              <a:rPr lang="zh-CN" altLang="en-US" sz="2000">
                <a:latin typeface="宋体" panose="02010600030101010101" pitchFamily="2" charset="-122"/>
              </a:rPr>
              <a:t>分，每小题 </a:t>
            </a:r>
            <a:r>
              <a:rPr lang="en-US" altLang="zh-CN" sz="2000">
                <a:latin typeface="宋体" panose="02010600030101010101" pitchFamily="2" charset="-122"/>
              </a:rPr>
              <a:t>1.5 </a:t>
            </a:r>
            <a:r>
              <a:rPr lang="zh-CN" altLang="en-US" sz="2000">
                <a:latin typeface="宋体" panose="02010600030101010101" pitchFamily="2" charset="-122"/>
              </a:rPr>
              <a:t>分）</a:t>
            </a:r>
          </a:p>
        </p:txBody>
      </p:sp>
      <p:pic>
        <p:nvPicPr>
          <p:cNvPr id="108601" name="Picture 57">
            <a:hlinkClick r:id="" action="ppaction://media"/>
            <a:extLst>
              <a:ext uri="{FF2B5EF4-FFF2-40B4-BE49-F238E27FC236}">
                <a16:creationId xmlns:a16="http://schemas.microsoft.com/office/drawing/2014/main" id="{2A0ED639-D684-9504-179F-EA9681976C86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58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02" name="Picture 58">
            <a:hlinkClick r:id="" action="ppaction://media"/>
            <a:extLst>
              <a:ext uri="{FF2B5EF4-FFF2-40B4-BE49-F238E27FC236}">
                <a16:creationId xmlns:a16="http://schemas.microsoft.com/office/drawing/2014/main" id="{18238405-A6C0-59D0-27C3-F15855CFDE2C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" fill="hold"/>
                                        <p:tgtEl>
                                          <p:spTgt spid="108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16" fill="hold"/>
                                        <p:tgtEl>
                                          <p:spTgt spid="108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0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602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8" name="Picture 12">
            <a:hlinkClick r:id="" action="ppaction://media"/>
            <a:extLst>
              <a:ext uri="{FF2B5EF4-FFF2-40B4-BE49-F238E27FC236}">
                <a16:creationId xmlns:a16="http://schemas.microsoft.com/office/drawing/2014/main" id="{92FBFC9E-D562-1CD5-3C83-1EC114359E84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7" name="Picture 11">
            <a:hlinkClick r:id="" action="ppaction://media"/>
            <a:extLst>
              <a:ext uri="{FF2B5EF4-FFF2-40B4-BE49-F238E27FC236}">
                <a16:creationId xmlns:a16="http://schemas.microsoft.com/office/drawing/2014/main" id="{C380B0BA-DD3D-D9F9-6CF6-072EA87FC554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780" name="Picture 2" descr="公司logo">
            <a:extLst>
              <a:ext uri="{FF2B5EF4-FFF2-40B4-BE49-F238E27FC236}">
                <a16:creationId xmlns:a16="http://schemas.microsoft.com/office/drawing/2014/main" id="{B47E4170-315D-09F5-9E48-9F353917E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781" name="Rectangle 3">
            <a:extLst>
              <a:ext uri="{FF2B5EF4-FFF2-40B4-BE49-F238E27FC236}">
                <a16:creationId xmlns:a16="http://schemas.microsoft.com/office/drawing/2014/main" id="{69632668-EE6C-F46E-6BAE-A21A287EA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请你准备第一个问题。</a:t>
            </a:r>
          </a:p>
        </p:txBody>
      </p:sp>
      <p:sp>
        <p:nvSpPr>
          <p:cNvPr id="203782" name="Rectangle 4">
            <a:extLst>
              <a:ext uri="{FF2B5EF4-FFF2-40B4-BE49-F238E27FC236}">
                <a16:creationId xmlns:a16="http://schemas.microsoft.com/office/drawing/2014/main" id="{CBC6D06B-3AB2-E03D-F101-065495A84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3429000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:a16="http://schemas.microsoft.com/office/drawing/2014/main" id="{DE636654-0C4E-9713-EBA3-8EFA2B65B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335338"/>
            <a:ext cx="56165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How old is Sam?</a:t>
            </a:r>
          </a:p>
        </p:txBody>
      </p:sp>
      <p:sp>
        <p:nvSpPr>
          <p:cNvPr id="203784" name="Rectangle 7">
            <a:extLst>
              <a:ext uri="{FF2B5EF4-FFF2-40B4-BE49-F238E27FC236}">
                <a16:creationId xmlns:a16="http://schemas.microsoft.com/office/drawing/2014/main" id="{C357D6B3-B9F3-3425-0026-568077975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412875"/>
            <a:ext cx="7561263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11.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Sam</a:t>
            </a:r>
            <a:r>
              <a:rPr lang="en-US" altLang="zh-CN" b="0">
                <a:latin typeface="Times New Roman" panose="02020603050405020304" pitchFamily="18" charset="0"/>
              </a:rPr>
              <a:t> </a:t>
            </a:r>
            <a:r>
              <a:rPr lang="zh-CN" altLang="en-US" b="0">
                <a:latin typeface="Times New Roman" panose="02020603050405020304" pitchFamily="18" charset="0"/>
              </a:rPr>
              <a:t>几岁了，你问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/>
              <a:t> </a:t>
            </a:r>
            <a:r>
              <a:rPr lang="zh-CN" altLang="en-US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7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588"/>
                </p:tgtEl>
              </p:cMediaNode>
            </p:audio>
          </p:childTnLst>
        </p:cTn>
      </p:par>
    </p:tnLst>
    <p:bldLst>
      <p:bldP spid="1525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E34982C6-2EA0-1879-7831-3CFA25935110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F7E5E21D-FA3A-6E36-0CB4-23B2E53ACD8C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68" name="Picture 2" descr="公司logo">
            <a:extLst>
              <a:ext uri="{FF2B5EF4-FFF2-40B4-BE49-F238E27FC236}">
                <a16:creationId xmlns:a16="http://schemas.microsoft.com/office/drawing/2014/main" id="{60BBD2B8-4C24-1006-34C9-1A44D83D4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9" name="Rectangle 4">
            <a:extLst>
              <a:ext uri="{FF2B5EF4-FFF2-40B4-BE49-F238E27FC236}">
                <a16:creationId xmlns:a16="http://schemas.microsoft.com/office/drawing/2014/main" id="{79DE5693-914F-8833-D345-F2F84C337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113670" name="Rectangle 6">
            <a:extLst>
              <a:ext uri="{FF2B5EF4-FFF2-40B4-BE49-F238E27FC236}">
                <a16:creationId xmlns:a16="http://schemas.microsoft.com/office/drawing/2014/main" id="{2929BD3C-43AF-9EF0-5E9B-952F9B8BF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437063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E4CF77E4-1488-D88E-17B1-7D55F197E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630613"/>
            <a:ext cx="50403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What is the name of Tim's school?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2E21C1D2-ED9E-8C12-75FA-F4E112504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 </a:t>
            </a:r>
            <a:r>
              <a:rPr lang="en-US" altLang="zh-CN">
                <a:latin typeface="Times New Roman" panose="02020603050405020304" pitchFamily="18" charset="0"/>
              </a:rPr>
              <a:t>Tim </a:t>
            </a:r>
            <a:r>
              <a:rPr lang="zh-CN" altLang="en-US" b="0">
                <a:latin typeface="Times New Roman" panose="02020603050405020304" pitchFamily="18" charset="0"/>
              </a:rPr>
              <a:t>的学校名称，你问</a:t>
            </a:r>
            <a:r>
              <a:rPr lang="en-US" altLang="zh-CN">
                <a:latin typeface="Times New Roman" panose="02020603050405020304" pitchFamily="18" charset="0"/>
              </a:rPr>
              <a:t>Tim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30" name="Picture 62">
            <a:hlinkClick r:id="" action="ppaction://media"/>
            <a:extLst>
              <a:ext uri="{FF2B5EF4-FFF2-40B4-BE49-F238E27FC236}">
                <a16:creationId xmlns:a16="http://schemas.microsoft.com/office/drawing/2014/main" id="{C30FBB35-3C9A-91E3-8F7F-4B940E7BC5D8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29" name="Picture 61">
            <a:hlinkClick r:id="" action="ppaction://media"/>
            <a:extLst>
              <a:ext uri="{FF2B5EF4-FFF2-40B4-BE49-F238E27FC236}">
                <a16:creationId xmlns:a16="http://schemas.microsoft.com/office/drawing/2014/main" id="{A19B6443-2C26-D2DD-1CCB-8795F926452D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28" name="Picture 2" descr="公司logo">
            <a:extLst>
              <a:ext uri="{FF2B5EF4-FFF2-40B4-BE49-F238E27FC236}">
                <a16:creationId xmlns:a16="http://schemas.microsoft.com/office/drawing/2014/main" id="{5E962839-0FA3-69CF-A5A5-6EE4E7577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29" name="Rectangle 4">
            <a:extLst>
              <a:ext uri="{FF2B5EF4-FFF2-40B4-BE49-F238E27FC236}">
                <a16:creationId xmlns:a16="http://schemas.microsoft.com/office/drawing/2014/main" id="{F278E1E3-FE2F-4929-F16B-376D7471E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468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767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627063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请你准备第二个问题。</a:t>
            </a:r>
          </a:p>
        </p:txBody>
      </p:sp>
      <p:sp>
        <p:nvSpPr>
          <p:cNvPr id="205830" name="Rectangle 6">
            <a:extLst>
              <a:ext uri="{FF2B5EF4-FFF2-40B4-BE49-F238E27FC236}">
                <a16:creationId xmlns:a16="http://schemas.microsoft.com/office/drawing/2014/main" id="{804455FF-8F8E-F50D-9D13-CD7D89832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076700"/>
            <a:ext cx="669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Answer:_____________________</a:t>
            </a:r>
          </a:p>
        </p:txBody>
      </p:sp>
      <p:sp>
        <p:nvSpPr>
          <p:cNvPr id="109575" name="Rectangle 7">
            <a:extLst>
              <a:ext uri="{FF2B5EF4-FFF2-40B4-BE49-F238E27FC236}">
                <a16:creationId xmlns:a16="http://schemas.microsoft.com/office/drawing/2014/main" id="{1F66ABD5-1259-37E3-1B95-C1720C880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406775"/>
            <a:ext cx="50403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What is the name of the movie?</a:t>
            </a:r>
          </a:p>
        </p:txBody>
      </p:sp>
      <p:sp>
        <p:nvSpPr>
          <p:cNvPr id="109625" name="Rectangle 57">
            <a:extLst>
              <a:ext uri="{FF2B5EF4-FFF2-40B4-BE49-F238E27FC236}">
                <a16:creationId xmlns:a16="http://schemas.microsoft.com/office/drawing/2014/main" id="{1A8D706F-6B6A-DF52-BFB2-82A189C02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341438"/>
            <a:ext cx="75612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628650" indent="-6286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latin typeface="Times New Roman" panose="02020603050405020304" pitchFamily="18" charset="0"/>
              </a:rPr>
              <a:t>12. </a:t>
            </a:r>
            <a:r>
              <a:rPr lang="zh-CN" altLang="en-US" b="0">
                <a:latin typeface="Times New Roman" panose="02020603050405020304" pitchFamily="18" charset="0"/>
              </a:rPr>
              <a:t>你想知道电影的名称，你问 </a:t>
            </a:r>
            <a:r>
              <a:rPr lang="en-US" altLang="zh-CN">
                <a:latin typeface="Times New Roman" panose="02020603050405020304" pitchFamily="18" charset="0"/>
              </a:rPr>
              <a:t>Tom</a:t>
            </a:r>
            <a:r>
              <a:rPr lang="en-US" altLang="zh-CN" b="0"/>
              <a:t> 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r>
              <a:rPr lang="zh-CN" altLang="en-US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29"/>
                </p:tgtEl>
              </p:cMediaNode>
            </p:audio>
            <p:audio>
              <p:cMediaNode>
                <p:cTn id="10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630"/>
                </p:tgtEl>
              </p:cMediaNode>
            </p:audio>
          </p:childTnLst>
        </p:cTn>
      </p:par>
    </p:tnLst>
    <p:bldLst>
      <p:bldP spid="10957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>
            <a:extLst>
              <a:ext uri="{FF2B5EF4-FFF2-40B4-BE49-F238E27FC236}">
                <a16:creationId xmlns:a16="http://schemas.microsoft.com/office/drawing/2014/main" id="{9D1291AB-1157-AAB4-CF24-B9ED5F727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1050" y="2476500"/>
            <a:ext cx="52578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72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谢   谢！</a:t>
            </a:r>
          </a:p>
        </p:txBody>
      </p:sp>
      <p:sp>
        <p:nvSpPr>
          <p:cNvPr id="52227" name="Rectangle 10">
            <a:extLst>
              <a:ext uri="{FF2B5EF4-FFF2-40B4-BE49-F238E27FC236}">
                <a16:creationId xmlns:a16="http://schemas.microsoft.com/office/drawing/2014/main" id="{BF9D0D1B-EA52-77A6-955F-ECC633021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  <p:sp>
        <p:nvSpPr>
          <p:cNvPr id="111627" name="Rectangle 11">
            <a:extLst>
              <a:ext uri="{FF2B5EF4-FFF2-40B4-BE49-F238E27FC236}">
                <a16:creationId xmlns:a16="http://schemas.microsoft.com/office/drawing/2014/main" id="{8A72C380-A9E4-EA8A-FEF4-445D75578E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54451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3200"/>
              <a:t>QQ</a:t>
            </a:r>
            <a:r>
              <a:rPr lang="zh-CN" altLang="en-US" sz="3200"/>
              <a:t>：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1016677392</a:t>
            </a:r>
            <a:r>
              <a:rPr lang="zh-CN" altLang="en-US" sz="3200"/>
              <a:t>；智慧热线：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0755-88861236</a:t>
            </a:r>
          </a:p>
        </p:txBody>
      </p:sp>
      <p:pic>
        <p:nvPicPr>
          <p:cNvPr id="52229" name="Picture 20" descr="微信客服">
            <a:extLst>
              <a:ext uri="{FF2B5EF4-FFF2-40B4-BE49-F238E27FC236}">
                <a16:creationId xmlns:a16="http://schemas.microsoft.com/office/drawing/2014/main" id="{1CE62DA0-B15B-AE18-A866-5987EB4DF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238" y="0"/>
            <a:ext cx="1401762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Picture 21" descr="三人行网">
            <a:extLst>
              <a:ext uri="{FF2B5EF4-FFF2-40B4-BE49-F238E27FC236}">
                <a16:creationId xmlns:a16="http://schemas.microsoft.com/office/drawing/2014/main" id="{9280D77D-6053-CBDC-ECE7-D2692DBAC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0500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38" name="Rectangle 22">
            <a:hlinkClick r:id="rId5"/>
            <a:extLst>
              <a:ext uri="{FF2B5EF4-FFF2-40B4-BE49-F238E27FC236}">
                <a16:creationId xmlns:a16="http://schemas.microsoft.com/office/drawing/2014/main" id="{6538A32C-FE20-EFAC-F38A-879FE6FE7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188913"/>
            <a:ext cx="56165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24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三人行网</a:t>
            </a:r>
            <a:r>
              <a:rPr lang="en-US" altLang="zh-CN" sz="24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(i3men.com)</a:t>
            </a:r>
          </a:p>
          <a:p>
            <a:pPr algn="ctr" eaLnBrk="1" hangingPunct="1">
              <a:defRPr/>
            </a:pPr>
            <a:r>
              <a:rPr lang="zh-CN" altLang="en-US" sz="24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视听阅读</a:t>
            </a:r>
            <a:r>
              <a:rPr lang="zh-CN" altLang="en-US" sz="2400"/>
              <a:t>与</a:t>
            </a:r>
            <a:r>
              <a:rPr lang="zh-CN" altLang="en-US" sz="24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听说训练、考试</a:t>
            </a:r>
            <a:r>
              <a:rPr lang="zh-CN" altLang="en-US" sz="24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融合平台</a:t>
            </a:r>
            <a:r>
              <a:rPr lang="zh-CN" altLang="en-US" sz="2400"/>
              <a:t>。</a:t>
            </a:r>
            <a:endParaRPr lang="zh-CN" altLang="en-US" sz="240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6" descr="公司logo">
            <a:extLst>
              <a:ext uri="{FF2B5EF4-FFF2-40B4-BE49-F238E27FC236}">
                <a16:creationId xmlns:a16="http://schemas.microsoft.com/office/drawing/2014/main" id="{78DEE3D1-FF55-DCF4-09A5-3545714878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7" descr="icon">
            <a:extLst>
              <a:ext uri="{FF2B5EF4-FFF2-40B4-BE49-F238E27FC236}">
                <a16:creationId xmlns:a16="http://schemas.microsoft.com/office/drawing/2014/main" id="{02B98F62-CD46-A73F-B9F8-0199AC7B4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10">
            <a:extLst>
              <a:ext uri="{FF2B5EF4-FFF2-40B4-BE49-F238E27FC236}">
                <a16:creationId xmlns:a16="http://schemas.microsoft.com/office/drawing/2014/main" id="{D3CD8125-39FC-59A9-60E7-75C42C496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0350"/>
            <a:ext cx="7489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/>
              <a:t>小升初适应性训练与考试</a:t>
            </a:r>
            <a:r>
              <a:rPr lang="zh-CN" altLang="en-US" sz="4000">
                <a:solidFill>
                  <a:srgbClr val="000066"/>
                </a:solidFill>
                <a:latin typeface="Times New Roman" panose="02020603050405020304" pitchFamily="18" charset="0"/>
              </a:rPr>
              <a:t>王中王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rgbClr val="000066"/>
                </a:solidFill>
                <a:latin typeface="Times New Roman" panose="02020603050405020304" pitchFamily="18" charset="0"/>
              </a:rPr>
              <a:t>(i3men.com)</a:t>
            </a:r>
          </a:p>
        </p:txBody>
      </p:sp>
      <p:sp>
        <p:nvSpPr>
          <p:cNvPr id="68613" name="Rectangle 12">
            <a:extLst>
              <a:ext uri="{FF2B5EF4-FFF2-40B4-BE49-F238E27FC236}">
                <a16:creationId xmlns:a16="http://schemas.microsoft.com/office/drawing/2014/main" id="{75061CCE-E7EE-7783-76A8-0779C129C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57363"/>
            <a:ext cx="651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短文复述及提问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第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题</a:t>
            </a:r>
          </a:p>
        </p:txBody>
      </p:sp>
      <p:sp>
        <p:nvSpPr>
          <p:cNvPr id="68614" name="Rectangle 13">
            <a:extLst>
              <a:ext uri="{FF2B5EF4-FFF2-40B4-BE49-F238E27FC236}">
                <a16:creationId xmlns:a16="http://schemas.microsoft.com/office/drawing/2014/main" id="{0491F144-285E-DAA1-0036-0AC7576AA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6092825"/>
            <a:ext cx="828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CB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</a:rPr>
              <a:t>版权所有</a:t>
            </a:r>
            <a:r>
              <a:rPr lang="en-US" altLang="zh-CN">
                <a:latin typeface="宋体" panose="02010600030101010101" pitchFamily="2" charset="-122"/>
              </a:rPr>
              <a:t>©</a:t>
            </a:r>
            <a:r>
              <a:rPr lang="zh-CN" altLang="en-US">
                <a:latin typeface="Times New Roman" panose="02020603050405020304" pitchFamily="18" charset="0"/>
              </a:rPr>
              <a:t>：深圳市浩锐科软件有限责任公司</a:t>
            </a:r>
          </a:p>
        </p:txBody>
      </p:sp>
    </p:spTree>
  </p:cSld>
  <p:clrMapOvr>
    <a:masterClrMapping/>
  </p:clrMapOvr>
  <p:transition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26" name="图片 24" descr="小升初适应性训练短文复述01">
            <a:extLst>
              <a:ext uri="{FF2B5EF4-FFF2-40B4-BE49-F238E27FC236}">
                <a16:creationId xmlns:a16="http://schemas.microsoft.com/office/drawing/2014/main" id="{A5A13878-5A85-D7F7-D064-FA7CEDC0B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636838"/>
            <a:ext cx="7272338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3" name="Rectangle 15">
            <a:extLst>
              <a:ext uri="{FF2B5EF4-FFF2-40B4-BE49-F238E27FC236}">
                <a16:creationId xmlns:a16="http://schemas.microsoft.com/office/drawing/2014/main" id="{8CD628AB-DA94-3E05-2BD6-7D78F2A3D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1773238"/>
            <a:ext cx="78851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indent="36195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0">
                <a:latin typeface="Times New Roman" panose="02020603050405020304" pitchFamily="18" charset="0"/>
              </a:rPr>
              <a:t>现在，你有</a:t>
            </a:r>
            <a:r>
              <a:rPr lang="zh-CN" altLang="en-US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15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秒钟的时间阅读思维导图。你的复述可以这样开始</a:t>
            </a:r>
            <a:r>
              <a:rPr lang="en-US" altLang="zh-CN" sz="2000" b="0">
                <a:latin typeface="Times New Roman" panose="02020603050405020304" pitchFamily="18" charset="0"/>
              </a:rPr>
              <a:t>: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Daisy is a Canadian girl. She is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 b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15716" name="Picture 4" descr="公司logo">
            <a:extLst>
              <a:ext uri="{FF2B5EF4-FFF2-40B4-BE49-F238E27FC236}">
                <a16:creationId xmlns:a16="http://schemas.microsoft.com/office/drawing/2014/main" id="{3F68FE13-B2CD-1E1B-6914-D0D9C6F84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originalText48">
            <a:extLst>
              <a:ext uri="{FF2B5EF4-FFF2-40B4-BE49-F238E27FC236}">
                <a16:creationId xmlns:a16="http://schemas.microsoft.com/office/drawing/2014/main" id="{EF8451F1-B752-D718-AF1A-5675006F5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8" name="Picture 10" descr="originalTextHide">
            <a:extLst>
              <a:ext uri="{FF2B5EF4-FFF2-40B4-BE49-F238E27FC236}">
                <a16:creationId xmlns:a16="http://schemas.microsoft.com/office/drawing/2014/main" id="{5BE0BFE6-A36B-8A73-99EE-4F628F06C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9" name="Rectangle 129">
            <a:extLst>
              <a:ext uri="{FF2B5EF4-FFF2-40B4-BE49-F238E27FC236}">
                <a16:creationId xmlns:a16="http://schemas.microsoft.com/office/drawing/2014/main" id="{34BC6A33-60BE-7DE2-9CB5-505684A9B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981075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    你将听到到一篇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Daisy </a:t>
            </a:r>
            <a:r>
              <a:rPr lang="zh-CN" altLang="en-US" sz="2000" b="0">
                <a:latin typeface="Times New Roman" panose="02020603050405020304" pitchFamily="18" charset="0"/>
              </a:rPr>
              <a:t>自我介绍的短文</a:t>
            </a:r>
            <a:r>
              <a:rPr lang="en-US" altLang="zh-CN" sz="2000" b="0">
                <a:latin typeface="Times New Roman" panose="02020603050405020304" pitchFamily="18" charset="0"/>
              </a:rPr>
              <a:t>, </a:t>
            </a:r>
            <a:r>
              <a:rPr lang="zh-CN" altLang="en-US" sz="2000" b="0">
                <a:latin typeface="Times New Roman" panose="02020603050405020304" pitchFamily="18" charset="0"/>
              </a:rPr>
              <a:t>录音播放两遍。请根据所听到的内容，依据思维导图的提示，在 </a:t>
            </a:r>
            <a:r>
              <a:rPr lang="en-US" altLang="zh-CN" sz="2000">
                <a:latin typeface="Times New Roman" panose="02020603050405020304" pitchFamily="18" charset="0"/>
              </a:rPr>
              <a:t>60 </a:t>
            </a:r>
            <a:r>
              <a:rPr lang="zh-CN" altLang="en-US" sz="2000" b="0">
                <a:latin typeface="Times New Roman" panose="02020603050405020304" pitchFamily="18" charset="0"/>
              </a:rPr>
              <a:t>秒内复述短文。</a:t>
            </a:r>
            <a:r>
              <a:rPr lang="zh-CN" altLang="en-US" sz="20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5720" name="Rectangle 140">
            <a:extLst>
              <a:ext uri="{FF2B5EF4-FFF2-40B4-BE49-F238E27FC236}">
                <a16:creationId xmlns:a16="http://schemas.microsoft.com/office/drawing/2014/main" id="{A223B5E4-B65A-A53D-F958-99633D6A9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713"/>
            <a:ext cx="36718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zh-CN" altLang="en-US" sz="2000" b="0">
                <a:latin typeface="Times New Roman" panose="02020603050405020304" pitchFamily="18" charset="0"/>
              </a:rPr>
              <a:t>第一节 短文复述（共 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分）</a:t>
            </a:r>
          </a:p>
        </p:txBody>
      </p:sp>
      <p:sp>
        <p:nvSpPr>
          <p:cNvPr id="104485" name="Rectangle 37">
            <a:extLst>
              <a:ext uri="{FF2B5EF4-FFF2-40B4-BE49-F238E27FC236}">
                <a16:creationId xmlns:a16="http://schemas.microsoft.com/office/drawing/2014/main" id="{BFD2EA50-AFCB-48A6-1516-C3541B923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2420938"/>
            <a:ext cx="8353425" cy="41767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400">
                <a:latin typeface="Times New Roman" panose="02020603050405020304" pitchFamily="18" charset="0"/>
              </a:rPr>
              <a:t>My name is Daisy. I'm a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13-year-old</a:t>
            </a:r>
            <a:r>
              <a:rPr lang="en-US" altLang="zh-CN" sz="3400">
                <a:latin typeface="Times New Roman" panose="02020603050405020304" pitchFamily="18" charset="0"/>
              </a:rPr>
              <a:t> Canadian girl. I live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in Toronto</a:t>
            </a:r>
            <a:r>
              <a:rPr lang="en-US" altLang="zh-CN" sz="3400">
                <a:latin typeface="Times New Roman" panose="02020603050405020304" pitchFamily="18" charset="0"/>
              </a:rPr>
              <a:t>. It's a very big city. I can speak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English and French</a:t>
            </a:r>
            <a:r>
              <a:rPr lang="en-US" altLang="zh-CN" sz="3400">
                <a:latin typeface="Times New Roman" panose="02020603050405020304" pitchFamily="18" charset="0"/>
              </a:rPr>
              <a:t>.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Every day</a:t>
            </a:r>
            <a:r>
              <a:rPr lang="en-US" altLang="zh-CN" sz="3400">
                <a:latin typeface="Times New Roman" panose="02020603050405020304" pitchFamily="18" charset="0"/>
              </a:rPr>
              <a:t> I have lunch at school. Many girls love playing volleyball after school, but I like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swimming</a:t>
            </a:r>
            <a:r>
              <a:rPr lang="en-US" altLang="zh-CN" sz="3400">
                <a:latin typeface="Times New Roman" panose="02020603050405020304" pitchFamily="18" charset="0"/>
              </a:rPr>
              <a:t>. I have a </a:t>
            </a:r>
            <a:r>
              <a:rPr lang="en-US" altLang="zh-CN" sz="3400">
                <a:solidFill>
                  <a:srgbClr val="3333FF"/>
                </a:solidFill>
                <a:latin typeface="Times New Roman" panose="02020603050405020304" pitchFamily="18" charset="0"/>
              </a:rPr>
              <a:t>big family</a:t>
            </a:r>
            <a:r>
              <a:rPr lang="en-US" altLang="zh-CN" sz="3400">
                <a:latin typeface="Times New Roman" panose="02020603050405020304" pitchFamily="18" charset="0"/>
              </a:rPr>
              <a:t>, my father, my mother and my two elder brothers.</a:t>
            </a:r>
          </a:p>
        </p:txBody>
      </p:sp>
      <p:sp>
        <p:nvSpPr>
          <p:cNvPr id="115722" name="Rectangle 153">
            <a:extLst>
              <a:ext uri="{FF2B5EF4-FFF2-40B4-BE49-F238E27FC236}">
                <a16:creationId xmlns:a16="http://schemas.microsoft.com/office/drawing/2014/main" id="{4863D6BA-64EE-15A8-D97A-BDCB2F504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4450"/>
            <a:ext cx="6553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三、短文复述及提问 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共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11 </a:t>
            </a:r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104607" name="Picture 159">
            <a:hlinkClick r:id="" action="ppaction://media"/>
            <a:extLst>
              <a:ext uri="{FF2B5EF4-FFF2-40B4-BE49-F238E27FC236}">
                <a16:creationId xmlns:a16="http://schemas.microsoft.com/office/drawing/2014/main" id="{631CAA1E-5859-7317-2450-1145A05FF0F0}"/>
              </a:ext>
            </a:extLst>
          </p:cNvPr>
          <p:cNvPicPr>
            <a:picLocks noChangeAspect="1" noChangeArrowheads="1"/>
          </p:cNvPicPr>
          <p:nvPr>
            <p:ph sz="quarter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549275"/>
            <a:ext cx="431800" cy="431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5727" name="Picture 15">
            <a:hlinkClick r:id="" action="ppaction://media"/>
            <a:extLst>
              <a:ext uri="{FF2B5EF4-FFF2-40B4-BE49-F238E27FC236}">
                <a16:creationId xmlns:a16="http://schemas.microsoft.com/office/drawing/2014/main" id="{964C62BE-FC98-EB82-B592-EE7E4DE01836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191293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29" name="Picture 17">
            <a:hlinkClick r:id="" action="ppaction://media"/>
            <a:extLst>
              <a:ext uri="{FF2B5EF4-FFF2-40B4-BE49-F238E27FC236}">
                <a16:creationId xmlns:a16="http://schemas.microsoft.com/office/drawing/2014/main" id="{C75F4128-EB92-4EFD-BD3F-B35A4A655FA2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5368925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3" fill="hold"/>
                                        <p:tgtEl>
                                          <p:spTgt spid="104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60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5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598" fill="hold"/>
                                        <p:tgtEl>
                                          <p:spTgt spid="1157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72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72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4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8"/>
                  </p:tgtEl>
                </p:cond>
              </p:nextCondLst>
            </p:seq>
          </p:childTnLst>
        </p:cTn>
      </p:par>
    </p:tnLst>
    <p:bldLst>
      <p:bldP spid="104485" grpId="0" animBg="1"/>
      <p:bldP spid="10448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74" name="图片 24" descr="小升初适应性训练短文复述01">
            <a:extLst>
              <a:ext uri="{FF2B5EF4-FFF2-40B4-BE49-F238E27FC236}">
                <a16:creationId xmlns:a16="http://schemas.microsoft.com/office/drawing/2014/main" id="{0078F0C6-09E9-CB19-9184-498763C66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84313"/>
            <a:ext cx="7704137" cy="380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3" name="Picture 157">
            <a:hlinkClick r:id="" action="ppaction://media"/>
            <a:extLst>
              <a:ext uri="{FF2B5EF4-FFF2-40B4-BE49-F238E27FC236}">
                <a16:creationId xmlns:a16="http://schemas.microsoft.com/office/drawing/2014/main" id="{36185A59-838F-FE42-B082-78A8086D673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52" name="Picture 156">
            <a:hlinkClick r:id="" action="ppaction://media"/>
            <a:extLst>
              <a:ext uri="{FF2B5EF4-FFF2-40B4-BE49-F238E27FC236}">
                <a16:creationId xmlns:a16="http://schemas.microsoft.com/office/drawing/2014/main" id="{8326F70B-6D85-3C48-16FE-110A54032F6A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15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44" name="Rectangle 148">
            <a:extLst>
              <a:ext uri="{FF2B5EF4-FFF2-40B4-BE49-F238E27FC236}">
                <a16:creationId xmlns:a16="http://schemas.microsoft.com/office/drawing/2014/main" id="{D1B0C95C-C99C-DF1B-3F90-CC4546B66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052513"/>
            <a:ext cx="8353425" cy="52562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t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latin typeface="Times New Roman" panose="02020603050405020304" pitchFamily="18" charset="0"/>
              </a:rPr>
              <a:t>My name is Daisy. I'm a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13-year-old</a:t>
            </a:r>
            <a:r>
              <a:rPr lang="en-US" altLang="zh-CN" sz="3800">
                <a:latin typeface="Times New Roman" panose="02020603050405020304" pitchFamily="18" charset="0"/>
              </a:rPr>
              <a:t> Canadian girl. I live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in Toronto</a:t>
            </a:r>
            <a:r>
              <a:rPr lang="en-US" altLang="zh-CN" sz="3800">
                <a:latin typeface="Times New Roman" panose="02020603050405020304" pitchFamily="18" charset="0"/>
              </a:rPr>
              <a:t>. It's a very big city. I can speak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English and French</a:t>
            </a:r>
            <a:r>
              <a:rPr lang="en-US" altLang="zh-CN" sz="3800">
                <a:latin typeface="Times New Roman" panose="02020603050405020304" pitchFamily="18" charset="0"/>
              </a:rPr>
              <a:t>.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Every day</a:t>
            </a:r>
            <a:r>
              <a:rPr lang="en-US" altLang="zh-CN" sz="3800">
                <a:latin typeface="Times New Roman" panose="02020603050405020304" pitchFamily="18" charset="0"/>
              </a:rPr>
              <a:t> I have lunch at school. Many girls love </a:t>
            </a:r>
            <a:r>
              <a:rPr lang="en-US" altLang="zh-CN" sz="3800">
                <a:solidFill>
                  <a:srgbClr val="000066"/>
                </a:solidFill>
                <a:latin typeface="Times New Roman" panose="02020603050405020304" pitchFamily="18" charset="0"/>
              </a:rPr>
              <a:t>playing volleyball</a:t>
            </a:r>
            <a:r>
              <a:rPr lang="en-US" altLang="zh-CN" sz="3800">
                <a:latin typeface="Times New Roman" panose="02020603050405020304" pitchFamily="18" charset="0"/>
              </a:rPr>
              <a:t> after school, but I like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swimming</a:t>
            </a:r>
            <a:r>
              <a:rPr lang="en-US" altLang="zh-CN" sz="3800">
                <a:latin typeface="Times New Roman" panose="02020603050405020304" pitchFamily="18" charset="0"/>
              </a:rPr>
              <a:t>. I have a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big family</a:t>
            </a:r>
            <a:r>
              <a:rPr lang="en-US" altLang="zh-CN" sz="3800">
                <a:latin typeface="Times New Roman" panose="02020603050405020304" pitchFamily="18" charset="0"/>
              </a:rPr>
              <a:t>, my father, my mother and my two elder brothers.</a:t>
            </a:r>
          </a:p>
        </p:txBody>
      </p:sp>
      <p:pic>
        <p:nvPicPr>
          <p:cNvPr id="117766" name="Picture 4" descr="公司logo">
            <a:extLst>
              <a:ext uri="{FF2B5EF4-FFF2-40B4-BE49-F238E27FC236}">
                <a16:creationId xmlns:a16="http://schemas.microsoft.com/office/drawing/2014/main" id="{FD30D84F-7378-8EE8-556F-55D55AAC9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0"/>
            <a:ext cx="682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8">
            <a:extLst>
              <a:ext uri="{FF2B5EF4-FFF2-40B4-BE49-F238E27FC236}">
                <a16:creationId xmlns:a16="http://schemas.microsoft.com/office/drawing/2014/main" id="{878E67F6-6EBF-E1F8-913C-DA2405DD6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19050"/>
            <a:ext cx="8280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1366838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774825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2182813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5908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3048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3505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9624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4419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</a:t>
            </a:r>
            <a:r>
              <a:rPr lang="zh-CN" altLang="en-US" sz="2000" b="0">
                <a:latin typeface="Times New Roman" panose="02020603050405020304" pitchFamily="18" charset="0"/>
              </a:rPr>
              <a:t>下面你有 </a:t>
            </a:r>
            <a:r>
              <a:rPr lang="en-US" altLang="zh-CN" sz="2000">
                <a:latin typeface="Times New Roman" panose="02020603050405020304" pitchFamily="18" charset="0"/>
              </a:rPr>
              <a:t>60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zh-CN" altLang="en-US" sz="2000" b="0">
                <a:latin typeface="Times New Roman" panose="02020603050405020304" pitchFamily="18" charset="0"/>
              </a:rPr>
              <a:t>秒钟的时间准备。你的复述可以这样开始：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Daisy is a Canadian girl. She is</a:t>
            </a:r>
            <a:r>
              <a:rPr lang="en-US" altLang="zh-CN" sz="2000" b="0"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  <a:r>
              <a:rPr lang="en-US" altLang="zh-CN" sz="2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06526" name="Picture 30" descr="AnswerPaper48">
            <a:extLst>
              <a:ext uri="{FF2B5EF4-FFF2-40B4-BE49-F238E27FC236}">
                <a16:creationId xmlns:a16="http://schemas.microsoft.com/office/drawing/2014/main" id="{2C93A6E7-82BB-38AE-1775-DBA7F697C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27" name="Picture 31" descr="AnswerPaperClose">
            <a:extLst>
              <a:ext uri="{FF2B5EF4-FFF2-40B4-BE49-F238E27FC236}">
                <a16:creationId xmlns:a16="http://schemas.microsoft.com/office/drawing/2014/main" id="{B24FD3FA-8A53-B26F-663B-0AA745516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64262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 descr="originalText48">
            <a:extLst>
              <a:ext uri="{FF2B5EF4-FFF2-40B4-BE49-F238E27FC236}">
                <a16:creationId xmlns:a16="http://schemas.microsoft.com/office/drawing/2014/main" id="{EBB6A960-4B40-081D-A1E6-05EFA5B88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7" descr="originalTextHide">
            <a:extLst>
              <a:ext uri="{FF2B5EF4-FFF2-40B4-BE49-F238E27FC236}">
                <a16:creationId xmlns:a16="http://schemas.microsoft.com/office/drawing/2014/main" id="{A7027233-58BC-1193-E6FE-F9276D795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9688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03" name="Rectangle 107">
            <a:extLst>
              <a:ext uri="{FF2B5EF4-FFF2-40B4-BE49-F238E27FC236}">
                <a16:creationId xmlns:a16="http://schemas.microsoft.com/office/drawing/2014/main" id="{72AA38A4-AE19-D5E5-2239-369DAC805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908050"/>
            <a:ext cx="8496300" cy="54006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3160713" indent="-28575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3568700" indent="-228600" defTabSz="809625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3976688" indent="-228600" defTabSz="809625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4384675" indent="-228600" defTabSz="809625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48418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52990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57562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6213475" indent="-228600" defTabSz="8096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Answer: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She is a Canadian girl. She is a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13-year-old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She lives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in Toronto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It's a very big city. She can speak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English and French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Every day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 she has lunch at school. Many girls love playing volleyball after school, but she likes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swimming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. She has </a:t>
            </a:r>
            <a:r>
              <a:rPr lang="en-US" altLang="zh-CN" sz="3800">
                <a:solidFill>
                  <a:srgbClr val="3333FF"/>
                </a:solidFill>
                <a:latin typeface="Times New Roman" panose="02020603050405020304" pitchFamily="18" charset="0"/>
              </a:rPr>
              <a:t>a big family</a:t>
            </a: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, her</a:t>
            </a:r>
          </a:p>
          <a:p>
            <a:pPr algn="dist"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father, her mother and her two elder</a:t>
            </a:r>
          </a:p>
          <a:p>
            <a:pPr eaLnBrk="1" fontAlgn="t" hangingPunct="1">
              <a:lnSpc>
                <a:spcPct val="10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800">
                <a:solidFill>
                  <a:srgbClr val="FF0000"/>
                </a:solidFill>
                <a:latin typeface="Times New Roman" panose="02020603050405020304" pitchFamily="18" charset="0"/>
              </a:rPr>
              <a:t>brothers.</a:t>
            </a:r>
          </a:p>
        </p:txBody>
      </p:sp>
      <p:pic>
        <p:nvPicPr>
          <p:cNvPr id="117776" name="Picture 16">
            <a:hlinkClick r:id="" action="ppaction://media"/>
            <a:extLst>
              <a:ext uri="{FF2B5EF4-FFF2-40B4-BE49-F238E27FC236}">
                <a16:creationId xmlns:a16="http://schemas.microsoft.com/office/drawing/2014/main" id="{B9C65AEC-9F38-16D0-0345-8483FCCF7E57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4941888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" fill="hold"/>
                                        <p:tgtEl>
                                          <p:spTgt spid="106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" fill="hold"/>
                                        <p:tgtEl>
                                          <p:spTgt spid="106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6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65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6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0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6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1000"/>
                                        <p:tgtEl>
                                          <p:spTgt spid="106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2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6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6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8" dur="1000"/>
                                        <p:tgtEl>
                                          <p:spTgt spid="10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3"/>
                  </p:tgtEl>
                </p:cond>
              </p:nextCondLst>
            </p:seq>
          </p:childTnLst>
        </p:cTn>
      </p:par>
    </p:tnLst>
    <p:bldLst>
      <p:bldP spid="106644" grpId="0" animBg="1"/>
      <p:bldP spid="106644" grpId="1" animBg="1"/>
      <p:bldP spid="106603" grpId="0" animBg="1"/>
      <p:bldP spid="106603" grpId="1" animBg="1"/>
    </p:bldLst>
  </p:timing>
</p:sld>
</file>

<file path=ppt/theme/theme1.xml><?xml version="1.0" encoding="utf-8"?>
<a:theme xmlns:a="http://schemas.openxmlformats.org/drawingml/2006/main" name="Ocean">
  <a:themeElements>
    <a:clrScheme name="Ocean 13">
      <a:dk1>
        <a:srgbClr val="080808"/>
      </a:dk1>
      <a:lt1>
        <a:srgbClr val="66FFFF"/>
      </a:lt1>
      <a:dk2>
        <a:srgbClr val="080808"/>
      </a:dk2>
      <a:lt2>
        <a:srgbClr val="000066"/>
      </a:lt2>
      <a:accent1>
        <a:srgbClr val="00FFFF"/>
      </a:accent1>
      <a:accent2>
        <a:srgbClr val="9999FF"/>
      </a:accent2>
      <a:accent3>
        <a:srgbClr val="B8FFFF"/>
      </a:accent3>
      <a:accent4>
        <a:srgbClr val="060606"/>
      </a:accent4>
      <a:accent5>
        <a:srgbClr val="AAFFFF"/>
      </a:accent5>
      <a:accent6>
        <a:srgbClr val="8A8AE7"/>
      </a:accent6>
      <a:hlink>
        <a:srgbClr val="FF3300"/>
      </a:hlink>
      <a:folHlink>
        <a:srgbClr val="FF9900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361950" algn="just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>
            <a:schemeClr val="hlink"/>
          </a:buClr>
          <a:buSzPct val="120000"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361950" algn="just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>
            <a:schemeClr val="hlink"/>
          </a:buClr>
          <a:buSzPct val="120000"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9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00FF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AAFF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10">
        <a:dk1>
          <a:srgbClr val="000066"/>
        </a:dk1>
        <a:lt1>
          <a:srgbClr val="FFFFFF"/>
        </a:lt1>
        <a:dk2>
          <a:srgbClr val="080808"/>
        </a:dk2>
        <a:lt2>
          <a:srgbClr val="FFFFFF"/>
        </a:lt2>
        <a:accent1>
          <a:srgbClr val="00FFFF"/>
        </a:accent1>
        <a:accent2>
          <a:srgbClr val="9999FF"/>
        </a:accent2>
        <a:accent3>
          <a:srgbClr val="AAAAAA"/>
        </a:accent3>
        <a:accent4>
          <a:srgbClr val="DADADA"/>
        </a:accent4>
        <a:accent5>
          <a:srgbClr val="AAFF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11">
        <a:dk1>
          <a:srgbClr val="000066"/>
        </a:dk1>
        <a:lt1>
          <a:srgbClr val="FFFFFF"/>
        </a:lt1>
        <a:dk2>
          <a:srgbClr val="66FFFF"/>
        </a:dk2>
        <a:lt2>
          <a:srgbClr val="FFFFFF"/>
        </a:lt2>
        <a:accent1>
          <a:srgbClr val="00FFFF"/>
        </a:accent1>
        <a:accent2>
          <a:srgbClr val="9999FF"/>
        </a:accent2>
        <a:accent3>
          <a:srgbClr val="B8FFFF"/>
        </a:accent3>
        <a:accent4>
          <a:srgbClr val="DADADA"/>
        </a:accent4>
        <a:accent5>
          <a:srgbClr val="AAFF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12">
        <a:dk1>
          <a:srgbClr val="080808"/>
        </a:dk1>
        <a:lt1>
          <a:srgbClr val="66FFFF"/>
        </a:lt1>
        <a:dk2>
          <a:srgbClr val="FFFFFF"/>
        </a:dk2>
        <a:lt2>
          <a:srgbClr val="000066"/>
        </a:lt2>
        <a:accent1>
          <a:srgbClr val="00FFFF"/>
        </a:accent1>
        <a:accent2>
          <a:srgbClr val="9999FF"/>
        </a:accent2>
        <a:accent3>
          <a:srgbClr val="B8FFFF"/>
        </a:accent3>
        <a:accent4>
          <a:srgbClr val="060606"/>
        </a:accent4>
        <a:accent5>
          <a:srgbClr val="AAFF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an 13">
        <a:dk1>
          <a:srgbClr val="080808"/>
        </a:dk1>
        <a:lt1>
          <a:srgbClr val="66FFFF"/>
        </a:lt1>
        <a:dk2>
          <a:srgbClr val="080808"/>
        </a:dk2>
        <a:lt2>
          <a:srgbClr val="000066"/>
        </a:lt2>
        <a:accent1>
          <a:srgbClr val="00FFFF"/>
        </a:accent1>
        <a:accent2>
          <a:srgbClr val="9999FF"/>
        </a:accent2>
        <a:accent3>
          <a:srgbClr val="B8FFFF"/>
        </a:accent3>
        <a:accent4>
          <a:srgbClr val="060606"/>
        </a:accent4>
        <a:accent5>
          <a:srgbClr val="AAFF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18248</TotalTime>
  <Words>5094</Words>
  <Application>Microsoft Office PowerPoint</Application>
  <PresentationFormat>全屏显示(4:3)</PresentationFormat>
  <Paragraphs>343</Paragraphs>
  <Slides>61</Slides>
  <Notes>61</Notes>
  <HiddenSlides>0</HiddenSlides>
  <MMClips>120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7" baseType="lpstr">
      <vt:lpstr>Times New Roman</vt:lpstr>
      <vt:lpstr>宋体</vt:lpstr>
      <vt:lpstr>Arial</vt:lpstr>
      <vt:lpstr>Tahoma</vt:lpstr>
      <vt:lpstr>Wingdings</vt:lpstr>
      <vt:lpstr>Ocean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  谢！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三人行学习管理移动平台 （ LMS ）</dc:title>
  <dc:creator>i3menh</dc:creator>
  <cp:lastModifiedBy>bear deng</cp:lastModifiedBy>
  <cp:revision>2794</cp:revision>
  <dcterms:created xsi:type="dcterms:W3CDTF">2017-09-10T14:07:03Z</dcterms:created>
  <dcterms:modified xsi:type="dcterms:W3CDTF">2025-08-27T13:45:43Z</dcterms:modified>
</cp:coreProperties>
</file>